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8"/>
  </p:notesMasterIdLst>
  <p:sldIdLst>
    <p:sldId id="341" r:id="rId2"/>
    <p:sldId id="342" r:id="rId3"/>
    <p:sldId id="343" r:id="rId4"/>
    <p:sldId id="344" r:id="rId5"/>
    <p:sldId id="414" r:id="rId6"/>
    <p:sldId id="350" r:id="rId7"/>
    <p:sldId id="415" r:id="rId8"/>
    <p:sldId id="311" r:id="rId9"/>
    <p:sldId id="313" r:id="rId10"/>
    <p:sldId id="368" r:id="rId11"/>
    <p:sldId id="315" r:id="rId12"/>
    <p:sldId id="316" r:id="rId13"/>
    <p:sldId id="348" r:id="rId14"/>
    <p:sldId id="320" r:id="rId15"/>
    <p:sldId id="321" r:id="rId16"/>
    <p:sldId id="355" r:id="rId17"/>
    <p:sldId id="373" r:id="rId18"/>
    <p:sldId id="322" r:id="rId19"/>
    <p:sldId id="323" r:id="rId20"/>
    <p:sldId id="324" r:id="rId21"/>
    <p:sldId id="347" r:id="rId22"/>
    <p:sldId id="345" r:id="rId23"/>
    <p:sldId id="336" r:id="rId24"/>
    <p:sldId id="346" r:id="rId25"/>
    <p:sldId id="337" r:id="rId26"/>
    <p:sldId id="338" r:id="rId27"/>
    <p:sldId id="339" r:id="rId28"/>
    <p:sldId id="340" r:id="rId29"/>
    <p:sldId id="317" r:id="rId30"/>
    <p:sldId id="327" r:id="rId31"/>
    <p:sldId id="328" r:id="rId32"/>
    <p:sldId id="329" r:id="rId33"/>
    <p:sldId id="330" r:id="rId34"/>
    <p:sldId id="331" r:id="rId35"/>
    <p:sldId id="397" r:id="rId36"/>
    <p:sldId id="332" r:id="rId37"/>
    <p:sldId id="333" r:id="rId38"/>
    <p:sldId id="335" r:id="rId39"/>
    <p:sldId id="334" r:id="rId40"/>
    <p:sldId id="417" r:id="rId41"/>
    <p:sldId id="421" r:id="rId42"/>
    <p:sldId id="418" r:id="rId43"/>
    <p:sldId id="419" r:id="rId44"/>
    <p:sldId id="381" r:id="rId45"/>
    <p:sldId id="379" r:id="rId46"/>
    <p:sldId id="380" r:id="rId47"/>
  </p:sldIdLst>
  <p:sldSz cx="12192000" cy="6858000"/>
  <p:notesSz cx="6858000" cy="9144000"/>
  <p:embeddedFontLst>
    <p:embeddedFont>
      <p:font typeface="Azo Sans 2" panose="020B0603030503020204" pitchFamily="34" charset="0"/>
      <p:regular r:id="rId49"/>
      <p:bold r:id="rId50"/>
    </p:embeddedFont>
    <p:embeddedFont>
      <p:font typeface="Azo Sans 2 Light" panose="020B0403030503020204" pitchFamily="34" charset="0"/>
      <p:regular r:id="rId51"/>
      <p:italic r:id="rId52"/>
    </p:embeddedFont>
    <p:embeddedFont>
      <p:font typeface="Azo Sans 2 Medium" panose="020B0703030503020204" pitchFamily="34" charset="0"/>
      <p:regular r:id="rId53"/>
      <p:italic r:id="rId54"/>
    </p:embeddedFont>
    <p:embeddedFont>
      <p:font typeface="Cambria Math" panose="02040503050406030204" pitchFamily="18" charset="0"/>
      <p:regular r:id="rId5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4"/>
    <a:srgbClr val="00A884"/>
    <a:srgbClr val="832D88"/>
    <a:srgbClr val="DB0721"/>
    <a:srgbClr val="EDEDED"/>
    <a:srgbClr val="000000"/>
    <a:srgbClr val="00B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552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BD-43C7-ABCF-F01DF7EF282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BD-43C7-ABCF-F01DF7EF282A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BD-43C7-ABCF-F01DF7EF2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1757328"/>
        <c:axId val="401757984"/>
      </c:barChart>
      <c:catAx>
        <c:axId val="40175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1757984"/>
        <c:crosses val="autoZero"/>
        <c:auto val="1"/>
        <c:lblAlgn val="ctr"/>
        <c:lblOffset val="100"/>
        <c:noMultiLvlLbl val="0"/>
      </c:catAx>
      <c:valAx>
        <c:axId val="40175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1757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36092582160987E-2"/>
          <c:y val="3.4919501643265669E-2"/>
          <c:w val="0.75227767644331855"/>
          <c:h val="0.88261926948792457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9E-402B-9A94-5E9295F1221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9E-402B-9A94-5E9295F1221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09E-402B-9A94-5E9295F12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0883608"/>
        <c:axId val="490880984"/>
      </c:lineChart>
      <c:catAx>
        <c:axId val="490883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90880984"/>
        <c:crosses val="autoZero"/>
        <c:auto val="1"/>
        <c:lblAlgn val="ctr"/>
        <c:lblOffset val="100"/>
        <c:noMultiLvlLbl val="0"/>
      </c:catAx>
      <c:valAx>
        <c:axId val="490880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90883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409338090551185"/>
          <c:y val="0.6197362620186897"/>
          <c:w val="0.19653161909448819"/>
          <c:h val="0.175867227191990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74544783464566"/>
          <c:y val="8.9599331006399066E-2"/>
          <c:w val="0.63068587942543075"/>
          <c:h val="0.88510998400232699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 w="38100"/>
          </c:spPr>
          <c:dPt>
            <c:idx val="0"/>
            <c:bubble3D val="0"/>
            <c:spPr>
              <a:solidFill>
                <a:schemeClr val="accent1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C9-4279-81EC-8D24561499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C9-4279-81EC-8D245614990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C9-4279-81EC-8D245614990C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381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C9-4279-81EC-8D24561499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C9-4279-81EC-8D2456149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699101870078728"/>
          <c:y val="0.63993669844596834"/>
          <c:w val="0.12457683872914958"/>
          <c:h val="0.24045040026723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7C82C-DD4D-490F-8868-2B1C3B47698B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2CA58-6FD8-4ACA-9D1E-EE4A7346A6C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86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9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EC59976C-82DD-4B52-934F-B3BBF0A361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900" y="0"/>
            <a:ext cx="6094899" cy="6858000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5435BF-D28D-4C57-AC7C-2565E2DC95E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3388" y="1741714"/>
            <a:ext cx="5662613" cy="1047807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dirty="0"/>
              <a:t>Präsentationstitel bearbeiten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07777BEF-0943-49B5-89E4-2C7D1CCACC0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33388" y="4048235"/>
            <a:ext cx="3181350" cy="754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Ort, Datum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DA864A-9D4A-4503-B2F9-3503D1D3594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3387" y="2816454"/>
            <a:ext cx="5662613" cy="792000"/>
          </a:xfrm>
        </p:spPr>
        <p:txBody>
          <a:bodyPr/>
          <a:lstStyle>
            <a:lvl1pPr marL="0" indent="0"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7A1722-958C-4A88-9A41-F2B34F37A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7" y="434975"/>
            <a:ext cx="2222791" cy="540000"/>
          </a:xfrm>
          <a:prstGeom prst="rect">
            <a:avLst/>
          </a:prstGeom>
        </p:spPr>
      </p:pic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DA78FB30-2757-40E4-960D-B8B5527216F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311900" y="4507200"/>
            <a:ext cx="2350800" cy="2350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C5DBC0C-BBE6-483F-8515-9A99EA09D75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530460" y="4507200"/>
            <a:ext cx="2350800" cy="2350800"/>
          </a:xfrm>
          <a:blipFill dpi="0"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8166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 userDrawn="1">
          <p15:clr>
            <a:srgbClr val="FBAE40"/>
          </p15:clr>
        </p15:guide>
        <p15:guide id="2" orient="horz" pos="2591" userDrawn="1">
          <p15:clr>
            <a:srgbClr val="FBAE40"/>
          </p15:clr>
        </p15:guide>
        <p15:guide id="3" orient="horz" pos="2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rodu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9" y="889200"/>
            <a:ext cx="11325224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BDEE7A3-4FA4-49C3-85D8-66A9BB9F7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148" y="3276396"/>
            <a:ext cx="2528839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3239B277-CD7C-471E-82D0-CFADD0363C3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3388" y="1712915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26" name="Textplatzhalter 7">
            <a:extLst>
              <a:ext uri="{FF2B5EF4-FFF2-40B4-BE49-F238E27FC236}">
                <a16:creationId xmlns:a16="http://schemas.microsoft.com/office/drawing/2014/main" id="{095E6835-F345-4AF4-8C89-62F22D90D7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3260" y="3276396"/>
            <a:ext cx="2505602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7" name="Inhaltsplatzhalter 24">
            <a:extLst>
              <a:ext uri="{FF2B5EF4-FFF2-40B4-BE49-F238E27FC236}">
                <a16:creationId xmlns:a16="http://schemas.microsoft.com/office/drawing/2014/main" id="{53F54A06-C6FB-4C88-BB20-038D7AA5D9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73263" y="1712915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28" name="Textplatzhalter 7">
            <a:extLst>
              <a:ext uri="{FF2B5EF4-FFF2-40B4-BE49-F238E27FC236}">
                <a16:creationId xmlns:a16="http://schemas.microsoft.com/office/drawing/2014/main" id="{F5276C08-36C6-4CDE-B323-D245405B55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3138" y="3276396"/>
            <a:ext cx="250560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9" name="Inhaltsplatzhalter 24">
            <a:extLst>
              <a:ext uri="{FF2B5EF4-FFF2-40B4-BE49-F238E27FC236}">
                <a16:creationId xmlns:a16="http://schemas.microsoft.com/office/drawing/2014/main" id="{F80906BA-3467-4288-B501-8D0B2D9664A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313138" y="1712915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585765BE-5CC8-44D0-B987-3D785974AC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53012" y="3276396"/>
            <a:ext cx="250560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1" name="Inhaltsplatzhalter 24">
            <a:extLst>
              <a:ext uri="{FF2B5EF4-FFF2-40B4-BE49-F238E27FC236}">
                <a16:creationId xmlns:a16="http://schemas.microsoft.com/office/drawing/2014/main" id="{EBB3167D-5A96-43C3-9F36-E9245D2E12E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253012" y="1712915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E1D91BD9-FE51-4444-B7C1-06C7E837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387" y="5652757"/>
            <a:ext cx="2505599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3" name="Inhaltsplatzhalter 24">
            <a:extLst>
              <a:ext uri="{FF2B5EF4-FFF2-40B4-BE49-F238E27FC236}">
                <a16:creationId xmlns:a16="http://schemas.microsoft.com/office/drawing/2014/main" id="{A16B48C0-93A6-4CA1-987E-CDE95858DDC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33388" y="4089276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6EE125D6-125B-4070-B6FA-838BA1B3C0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3259" y="5652757"/>
            <a:ext cx="250560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5" name="Inhaltsplatzhalter 24">
            <a:extLst>
              <a:ext uri="{FF2B5EF4-FFF2-40B4-BE49-F238E27FC236}">
                <a16:creationId xmlns:a16="http://schemas.microsoft.com/office/drawing/2014/main" id="{DA4FB6DD-7A2F-4F45-94F6-F6AEFC4B9C26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373263" y="4089276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95A68A8A-6CBB-4F4E-8880-F482BAFB12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3131" y="5652757"/>
            <a:ext cx="250560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7" name="Inhaltsplatzhalter 24">
            <a:extLst>
              <a:ext uri="{FF2B5EF4-FFF2-40B4-BE49-F238E27FC236}">
                <a16:creationId xmlns:a16="http://schemas.microsoft.com/office/drawing/2014/main" id="{8A82C1CD-1A73-4016-9879-271D0EB988C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313138" y="4089276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C45CA026-4B32-4221-A176-0E46F77DFE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53003" y="5652757"/>
            <a:ext cx="250561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9" name="Inhaltsplatzhalter 24">
            <a:extLst>
              <a:ext uri="{FF2B5EF4-FFF2-40B4-BE49-F238E27FC236}">
                <a16:creationId xmlns:a16="http://schemas.microsoft.com/office/drawing/2014/main" id="{02AAA343-0493-4632-A2E8-CFF9A290CE1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53013" y="4089276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29583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orient="horz" pos="256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89200"/>
            <a:ext cx="11325223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2B8BB109-6E9D-447F-9398-7AF57EDA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00213"/>
            <a:ext cx="12192000" cy="5157787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20">
            <a:extLst>
              <a:ext uri="{FF2B5EF4-FFF2-40B4-BE49-F238E27FC236}">
                <a16:creationId xmlns:a16="http://schemas.microsoft.com/office/drawing/2014/main" id="{3F0B8C6D-D5D0-4216-BFD0-1528D302E19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003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vollflächig hel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2B8BB109-6E9D-447F-9398-7AF57EDA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9" y="889200"/>
            <a:ext cx="11325224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8" name="SmartArt-Platzhalter 18">
            <a:extLst>
              <a:ext uri="{FF2B5EF4-FFF2-40B4-BE49-F238E27FC236}">
                <a16:creationId xmlns:a16="http://schemas.microsoft.com/office/drawing/2014/main" id="{CEB2201C-0694-490A-9337-0EEC4653566C}"/>
              </a:ext>
            </a:extLst>
          </p:cNvPr>
          <p:cNvSpPr>
            <a:spLocks noGrp="1" noChangeAspect="1"/>
          </p:cNvSpPr>
          <p:nvPr>
            <p:ph type="dgm" sz="quarter" idx="16" hasCustomPrompt="1"/>
          </p:nvPr>
        </p:nvSpPr>
        <p:spPr>
          <a:xfrm>
            <a:off x="-1186" y="302400"/>
            <a:ext cx="263458" cy="568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5629" t="-1" r="-63" b="60"/>
            </a:stretch>
          </a:blipFill>
        </p:spPr>
        <p:txBody>
          <a:bodyPr/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.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66B63960-1FCD-4BC7-BD0D-AE17B4B1902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8588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vollflächig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2B8BB109-6E9D-447F-9398-7AF57EDA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attFill prst="ltUpDiag">
            <a:fgClr>
              <a:schemeClr val="tx1"/>
            </a:fgClr>
            <a:bgClr>
              <a:schemeClr val="bg2"/>
            </a:bgClr>
          </a:pattFill>
        </p:spPr>
        <p:txBody>
          <a:bodyPr tIns="180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2323471A-F246-478C-AB63-6CD18B0C2120}"/>
              </a:ext>
            </a:extLst>
          </p:cNvPr>
          <p:cNvSpPr>
            <a:spLocks noGrp="1" noChangeAspect="1"/>
          </p:cNvSpPr>
          <p:nvPr>
            <p:ph type="dgm" sz="quarter" idx="16" hasCustomPrompt="1"/>
          </p:nvPr>
        </p:nvSpPr>
        <p:spPr>
          <a:xfrm>
            <a:off x="-2041" y="302400"/>
            <a:ext cx="284400" cy="568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5629" t="-1" r="-63" b="60"/>
            </a:stretch>
          </a:blipFill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.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6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bg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9" name="Textplatzhalter 20">
            <a:extLst>
              <a:ext uri="{FF2B5EF4-FFF2-40B4-BE49-F238E27FC236}">
                <a16:creationId xmlns:a16="http://schemas.microsoft.com/office/drawing/2014/main" id="{82AEAA28-73AC-4E5F-B92E-3E09787A475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373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2B8BB109-6E9D-447F-9398-7AF57EDA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rcRect/>
            <a:stretch>
              <a:fillRect t="-5754" b="-20040"/>
            </a:stretch>
          </a:blip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SmartArt-Platzhalter 4">
            <a:extLst>
              <a:ext uri="{FF2B5EF4-FFF2-40B4-BE49-F238E27FC236}">
                <a16:creationId xmlns:a16="http://schemas.microsoft.com/office/drawing/2014/main" id="{BB1530A8-8ECE-4ECF-B1F9-8804087B6609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>
            <a:off x="433387" y="445963"/>
            <a:ext cx="2221200" cy="540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35" b="35"/>
            </a:stretch>
          </a:blipFill>
        </p:spPr>
        <p:txBody>
          <a:bodyPr/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.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214" y="1886857"/>
            <a:ext cx="7129462" cy="1014145"/>
          </a:xfrm>
        </p:spPr>
        <p:txBody>
          <a:bodyPr anchor="b"/>
          <a:lstStyle>
            <a:lvl1pPr>
              <a:defRPr>
                <a:latin typeface="Azo Sans 2 Light" panose="020B0403030503020204" pitchFamily="34" charset="0"/>
              </a:defRPr>
            </a:lvl1pPr>
          </a:lstStyle>
          <a:p>
            <a:r>
              <a:rPr lang="de-DE" dirty="0"/>
              <a:t>Kapitel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6176" y="2996865"/>
            <a:ext cx="1347108" cy="1844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1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116C1760-A4BE-43E7-AD7C-EE0A7774F38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024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 userDrawn="1">
          <p15:clr>
            <a:srgbClr val="FBAE40"/>
          </p15:clr>
        </p15:guide>
        <p15:guide id="2" pos="733" userDrawn="1">
          <p15:clr>
            <a:srgbClr val="FBAE40"/>
          </p15:clr>
        </p15:guide>
        <p15:guide id="3" orient="horz" pos="206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214" y="1886857"/>
            <a:ext cx="7129462" cy="1014145"/>
          </a:xfrm>
        </p:spPr>
        <p:txBody>
          <a:bodyPr anchor="b"/>
          <a:lstStyle>
            <a:lvl1pPr>
              <a:defRPr>
                <a:latin typeface="Azo Sans 2 Light" panose="020B0403030503020204" pitchFamily="34" charset="0"/>
              </a:defRPr>
            </a:lvl1pPr>
          </a:lstStyle>
          <a:p>
            <a:r>
              <a:rPr lang="de-DE" dirty="0"/>
              <a:t>Kapitel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6176" y="2996865"/>
            <a:ext cx="1347108" cy="1844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120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1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3ACCFB-022C-4913-8489-E47CC8BDA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7" y="434975"/>
            <a:ext cx="2222791" cy="540000"/>
          </a:xfrm>
          <a:prstGeom prst="rect">
            <a:avLst/>
          </a:prstGeom>
        </p:spPr>
      </p:pic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E41D3755-CF7C-4551-BBE9-0245EDEB2C9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7778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  <p15:guide id="2" pos="733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177" y="1959429"/>
            <a:ext cx="7129462" cy="94157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zo Sans 2 Light" panose="020B0403030503020204" pitchFamily="34" charset="0"/>
              </a:defRPr>
            </a:lvl1pPr>
          </a:lstStyle>
          <a:p>
            <a:r>
              <a:rPr lang="de-DE" dirty="0"/>
              <a:t>Kapitel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0139" y="2996865"/>
            <a:ext cx="1347108" cy="1844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1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1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4D6F8EB-0E20-4931-83FE-69CB044DC0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4975"/>
            <a:ext cx="2222791" cy="540000"/>
          </a:xfrm>
          <a:prstGeom prst="rect">
            <a:avLst/>
          </a:prstGeom>
        </p:spPr>
      </p:pic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72954FA0-5150-486A-A727-48DB042F560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4">
              <a:biLevel thresh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2512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  <p15:guide id="2" pos="733" userDrawn="1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1000" y="1190171"/>
            <a:ext cx="5130000" cy="4470400"/>
          </a:xfrm>
        </p:spPr>
        <p:txBody>
          <a:bodyPr anchor="ctr"/>
          <a:lstStyle>
            <a:lvl1pPr algn="ctr">
              <a:defRPr sz="2800">
                <a:solidFill>
                  <a:schemeClr val="bg1"/>
                </a:solidFill>
                <a:latin typeface="Azo Sans 2 Light" panose="020B0403030503020204" pitchFamily="34" charset="0"/>
              </a:defRPr>
            </a:lvl1pPr>
          </a:lstStyle>
          <a:p>
            <a:r>
              <a:rPr lang="de-DE" dirty="0"/>
              <a:t>Fazit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8DCC145E-278D-478E-B6FA-C70A43352E2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311900" y="866961"/>
            <a:ext cx="2350800" cy="2350800"/>
          </a:xfrm>
          <a:blipFill dpi="0" rotWithShape="1">
            <a:blip r:embed="rId2">
              <a:biLevel thresh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771BADC3-8EFE-4757-8D86-7BFF8B2DB67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530460" y="866961"/>
            <a:ext cx="2350800" cy="2350800"/>
          </a:xfrm>
          <a:blipFill dpi="0" rotWithShape="1">
            <a:blip r:embed="rId4">
              <a:biLevel thresh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4" name="Textplatzhalter 20">
            <a:extLst>
              <a:ext uri="{FF2B5EF4-FFF2-40B4-BE49-F238E27FC236}">
                <a16:creationId xmlns:a16="http://schemas.microsoft.com/office/drawing/2014/main" id="{E4E33363-5605-46A5-B8A6-45775DB0CC4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1900" y="3650673"/>
            <a:ext cx="2350800" cy="2350800"/>
          </a:xfrm>
          <a:blipFill dpi="0" rotWithShape="1">
            <a:blip r:embed="rId6">
              <a:biLevel thresh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2DD1260A-C7B1-43D4-A857-C7EC70FB9169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530460" y="3650673"/>
            <a:ext cx="2350800" cy="2350800"/>
          </a:xfrm>
          <a:blipFill dpi="0" rotWithShape="1">
            <a:blip r:embed="rId8">
              <a:biLevel thresh="2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3419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627BBA-B4B6-4EAA-9CB9-2A641AB10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3646488"/>
            <a:ext cx="11325225" cy="432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Danke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7827CE9-3BC2-4F5B-8005-CACD0FF85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4985237"/>
            <a:ext cx="5449401" cy="14954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Adresse bearbeiten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D12C8C9-B1DD-4D00-93FD-1A3B0EEEC7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1900" y="4985237"/>
            <a:ext cx="5446712" cy="14954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tabLst>
                <a:tab pos="288000" algn="l"/>
              </a:tabLst>
              <a:defRPr/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Ansprechpartner bearbeiten</a:t>
            </a:r>
          </a:p>
        </p:txBody>
      </p:sp>
      <p:sp>
        <p:nvSpPr>
          <p:cNvPr id="7" name="Textplatzhalter 20">
            <a:extLst>
              <a:ext uri="{FF2B5EF4-FFF2-40B4-BE49-F238E27FC236}">
                <a16:creationId xmlns:a16="http://schemas.microsoft.com/office/drawing/2014/main" id="{91F935BB-5C4A-4AF0-8932-10488546DC3E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1900" y="0"/>
            <a:ext cx="2350800" cy="23508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6566F31D-FAA3-4FC4-A39E-D5AC30CA8315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530460" y="0"/>
            <a:ext cx="2350800" cy="23508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7740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627BBA-B4B6-4EAA-9CB9-2A641AB10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8" y="3646488"/>
            <a:ext cx="11325225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Danke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7827CE9-3BC2-4F5B-8005-CACD0FF85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4985237"/>
            <a:ext cx="5446711" cy="14954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Adresse bearbeiten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D12C8C9-B1DD-4D00-93FD-1A3B0EEEC7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1900" y="4985237"/>
            <a:ext cx="5446711" cy="14954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tabLst>
                <a:tab pos="288000" algn="l"/>
              </a:tabLst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Ansprechpartner bearbeiten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7D2A317B-0CB8-4FE1-BD2E-9574FE09733B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1900" y="0"/>
            <a:ext cx="2350800" cy="2350800"/>
          </a:xfrm>
          <a:blipFill dpi="0" rotWithShape="1">
            <a:blip r:embed="rId2">
              <a:biLevel thresh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E2C12241-9817-48B2-9C0D-8F20CD81E8DF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530460" y="0"/>
            <a:ext cx="2350800" cy="2350800"/>
          </a:xfrm>
          <a:blipFill dpi="0" rotWithShape="1">
            <a:blip r:embed="rId4">
              <a:biLevel thresh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9659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hne Bild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435BF-D28D-4C57-AC7C-2565E2D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88" y="1741714"/>
            <a:ext cx="5662613" cy="1047807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dirty="0"/>
              <a:t>Präsentationstitel bearbeiten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07777BEF-0943-49B5-89E4-2C7D1CCACC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4048235"/>
            <a:ext cx="3181351" cy="754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Ort, Datum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DA864A-9D4A-4503-B2F9-3503D1D359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2816454"/>
            <a:ext cx="5662613" cy="792000"/>
          </a:xfrm>
        </p:spPr>
        <p:txBody>
          <a:bodyPr/>
          <a:lstStyle>
            <a:lvl1pPr marL="0" indent="0"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2C35B1B-B98F-4CFB-8E97-69B2AF86DB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7" y="434975"/>
            <a:ext cx="2222791" cy="540000"/>
          </a:xfrm>
          <a:prstGeom prst="rect">
            <a:avLst/>
          </a:prstGeom>
        </p:spPr>
      </p:pic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D99A1D36-FED0-454B-9693-F25E18E76FD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923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>
          <p15:clr>
            <a:srgbClr val="FBAE40"/>
          </p15:clr>
        </p15:guide>
        <p15:guide id="2" orient="horz" pos="259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5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70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5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bg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1EA956-16E1-44A6-A20A-E85B15834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516"/>
          <a:stretch/>
        </p:blipFill>
        <p:spPr>
          <a:xfrm>
            <a:off x="-751" y="302400"/>
            <a:ext cx="264403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22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odukt + Vort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D03712A4-1146-4AF8-8553-A7C8151CDD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00214"/>
            <a:ext cx="5086800" cy="5157786"/>
          </a:xfrm>
          <a:blipFill>
            <a:blip r:embed="rId2"/>
            <a:stretch>
              <a:fillRect l="-65337" t="-67673" r="-51050" b="-49303"/>
            </a:stretch>
          </a:blip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5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F9949B8-49F6-463E-B7FE-3F10B4EAE0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3199" y="1637999"/>
            <a:ext cx="6225413" cy="2124000"/>
          </a:xfrm>
        </p:spPr>
        <p:txBody>
          <a:bodyPr/>
          <a:lstStyle>
            <a:lvl1pPr marL="0" indent="0">
              <a:buNone/>
              <a:defRPr/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Fließtext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35BE288-A8D9-443B-B27D-B43186F773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33200" y="4072649"/>
            <a:ext cx="6225412" cy="2350373"/>
          </a:xfrm>
          <a:solidFill>
            <a:srgbClr val="E0E0E4"/>
          </a:solidFill>
        </p:spPr>
        <p:txBody>
          <a:bodyPr vert="horz" lIns="252000" tIns="144000" rIns="252000" bIns="0" rtlCol="0" anchor="t">
            <a:noAutofit/>
          </a:bodyPr>
          <a:lstStyle>
            <a:lvl1pPr marL="234000" indent="-234000">
              <a:buFont typeface="Azo Sans 2" panose="020B0603030503020204" pitchFamily="34" charset="0"/>
              <a:buChar char="+"/>
              <a:defRPr lang="de-DE" b="0" smtClean="0"/>
            </a:lvl1pPr>
            <a:lvl2pPr marL="468000" indent="-234000">
              <a:buFont typeface="Azo Sans 2" panose="020B0603030503020204" pitchFamily="34" charset="0"/>
              <a:buChar char="+"/>
              <a:defRPr lang="de-DE" b="0" smtClean="0"/>
            </a:lvl2pPr>
            <a:lvl3pPr marL="702000" indent="-234000">
              <a:buFont typeface="Azo Sans 2" panose="020B0603030503020204" pitchFamily="34" charset="0"/>
              <a:buChar char="+"/>
              <a:defRPr lang="de-DE" b="0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234000" lvl="0" indent="-234000">
              <a:buFont typeface="Azo Sans 2 Medium" panose="020B0703030503020204" pitchFamily="34" charset="0"/>
              <a:buChar char="+"/>
            </a:pPr>
            <a:r>
              <a:rPr lang="de-DE"/>
              <a:t>Mastertextformat bearbeiten</a:t>
            </a:r>
          </a:p>
          <a:p>
            <a:pPr marL="234000" lvl="1" indent="-234000">
              <a:buFont typeface="Azo Sans 2 Medium" panose="020B0703030503020204" pitchFamily="34" charset="0"/>
              <a:buChar char="+"/>
            </a:pPr>
            <a:r>
              <a:rPr lang="de-DE"/>
              <a:t>Zweite Ebene</a:t>
            </a:r>
          </a:p>
          <a:p>
            <a:pPr marL="234000" lvl="2" indent="-234000">
              <a:buFont typeface="Azo Sans 2 Medium" panose="020B0703030503020204" pitchFamily="34" charset="0"/>
              <a:buChar char="+"/>
            </a:pPr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978292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D03712A4-1146-4AF8-8553-A7C8151CDD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98400" y="1700214"/>
            <a:ext cx="7293600" cy="5157786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tIns="180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43DDFF9-456E-477A-9A61-C58BDC7257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387" y="1637999"/>
            <a:ext cx="4019562" cy="197259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F761086A-5849-4AD8-AF2D-96830D540E5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11B5890-498C-B343-A8FF-FBB58855EC6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C1B2EE6-F494-364D-805F-3DD9847F80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330965"/>
            <a:ext cx="11325225" cy="518604"/>
          </a:xfrm>
        </p:spPr>
        <p:txBody>
          <a:bodyPr>
            <a:spAutoFit/>
          </a:bodyPr>
          <a:lstStyle>
            <a:lvl1pPr>
              <a:lnSpc>
                <a:spcPct val="110000"/>
              </a:lnSpc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12" name="Textplatzhalter 22">
            <a:extLst>
              <a:ext uri="{FF2B5EF4-FFF2-40B4-BE49-F238E27FC236}">
                <a16:creationId xmlns:a16="http://schemas.microsoft.com/office/drawing/2014/main" id="{084A38F5-F354-6D4A-A29D-25CF022725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67719"/>
            <a:ext cx="11325223" cy="518604"/>
          </a:xfr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</p:spTree>
    <p:extLst>
      <p:ext uri="{BB962C8B-B14F-4D97-AF65-F5344CB8AC3E}">
        <p14:creationId xmlns:p14="http://schemas.microsoft.com/office/powerpoint/2010/main" val="3075971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Produ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0641B44C-DB82-4368-B85C-A3A066C623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388" y="4488840"/>
            <a:ext cx="3488400" cy="913968"/>
          </a:xfrm>
        </p:spPr>
        <p:txBody>
          <a:bodyPr>
            <a:spAutoFit/>
          </a:bodyPr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FAF5CAD9-490B-4E9E-BF28-342011D205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51800" y="4488840"/>
            <a:ext cx="3488399" cy="913968"/>
          </a:xfrm>
        </p:spPr>
        <p:txBody>
          <a:bodyPr>
            <a:spAutoFit/>
          </a:bodyPr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5914F5E7-08D4-44AD-B766-89D06AB4D6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0211" y="4488840"/>
            <a:ext cx="3488399" cy="913968"/>
          </a:xfrm>
        </p:spPr>
        <p:txBody>
          <a:bodyPr>
            <a:spAutoFit/>
          </a:bodyPr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CC83956-B7CC-714C-BD2F-64963734D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330965"/>
            <a:ext cx="11325225" cy="51860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19" name="Textplatzhalter 22">
            <a:extLst>
              <a:ext uri="{FF2B5EF4-FFF2-40B4-BE49-F238E27FC236}">
                <a16:creationId xmlns:a16="http://schemas.microsoft.com/office/drawing/2014/main" id="{36BD7276-4447-334B-8D96-BEB7AE577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67719"/>
            <a:ext cx="11325223" cy="5186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9901827-0E52-4963-8AA3-ACA892F1B1A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3389" y="1700213"/>
            <a:ext cx="3493008" cy="2260715"/>
          </a:xfrm>
        </p:spPr>
        <p:txBody>
          <a:bodyPr tIns="36576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noProof="0" dirty="0"/>
              <a:t>Freisteller durch Klicken auf </a:t>
            </a:r>
            <a:br>
              <a:rPr lang="de-DE" noProof="0" dirty="0"/>
            </a:br>
            <a:r>
              <a:rPr lang="de-DE" noProof="0" dirty="0"/>
              <a:t>Bild-Symbol hinzufügen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19983103-6812-44EE-AFC8-824F85C8B3E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51800" y="1700213"/>
            <a:ext cx="3493008" cy="2260715"/>
          </a:xfrm>
        </p:spPr>
        <p:txBody>
          <a:bodyPr tIns="36576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noProof="0"/>
              <a:t>Freisteller durch Klicken auf </a:t>
            </a:r>
            <a:br>
              <a:rPr lang="de-DE" noProof="0"/>
            </a:br>
            <a:r>
              <a:rPr lang="de-DE" noProof="0"/>
              <a:t>Bild-Symbol hinzufügen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4F21F1F9-2042-4EBE-9F18-A8931262E34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270211" y="1700213"/>
            <a:ext cx="3493008" cy="2260715"/>
          </a:xfrm>
        </p:spPr>
        <p:txBody>
          <a:bodyPr tIns="36576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noProof="0"/>
              <a:t>Freisteller durch Klicken auf </a:t>
            </a:r>
            <a:br>
              <a:rPr lang="de-DE" noProof="0"/>
            </a:br>
            <a:r>
              <a:rPr lang="de-DE" noProof="0"/>
              <a:t>Bild-Symbol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399109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  <p15:guide id="2" orient="horz" pos="286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rodu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BDEE7A3-4FA4-49C3-85D8-66A9BB9F7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76396"/>
            <a:ext cx="3488400" cy="243015"/>
          </a:xfrm>
        </p:spPr>
        <p:txBody>
          <a:bodyPr wrap="square">
            <a:spAutoFit/>
          </a:bodyPr>
          <a:lstStyle>
            <a:lvl1pPr marL="0" indent="0" algn="ctr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585765BE-5CC8-44D0-B987-3D785974AC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0210" y="3276396"/>
            <a:ext cx="3488400" cy="243015"/>
          </a:xfrm>
        </p:spPr>
        <p:txBody>
          <a:bodyPr>
            <a:spAutoFit/>
          </a:bodyPr>
          <a:lstStyle>
            <a:lvl1pPr marL="0" indent="0" algn="ctr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E1D91BD9-FE51-4444-B7C1-06C7E837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386" y="5652757"/>
            <a:ext cx="3488400" cy="243015"/>
          </a:xfrm>
        </p:spPr>
        <p:txBody>
          <a:bodyPr>
            <a:spAutoFit/>
          </a:bodyPr>
          <a:lstStyle>
            <a:lvl1pPr marL="0" indent="0" algn="ctr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6EE125D6-125B-4070-B6FA-838BA1B3C0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52400" y="5652757"/>
            <a:ext cx="3488400" cy="243015"/>
          </a:xfrm>
        </p:spPr>
        <p:txBody>
          <a:bodyPr wrap="square">
            <a:spAutoFit/>
          </a:bodyPr>
          <a:lstStyle>
            <a:lvl1pPr marL="0" indent="0" algn="ctr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C45CA026-4B32-4221-A176-0E46F77DFE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70201" y="5652757"/>
            <a:ext cx="3488400" cy="243015"/>
          </a:xfrm>
        </p:spPr>
        <p:txBody>
          <a:bodyPr>
            <a:spAutoFit/>
          </a:bodyPr>
          <a:lstStyle>
            <a:lvl1pPr marL="0" indent="0" algn="ctr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4A1F9712-7821-CC44-8D2B-CF078AFB33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330965"/>
            <a:ext cx="11325225" cy="51860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40" name="Textplatzhalter 22">
            <a:extLst>
              <a:ext uri="{FF2B5EF4-FFF2-40B4-BE49-F238E27FC236}">
                <a16:creationId xmlns:a16="http://schemas.microsoft.com/office/drawing/2014/main" id="{1B452E33-79AE-0546-B1B1-7F557A8160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67719"/>
            <a:ext cx="11325223" cy="5186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5C202C30-4DB2-49DA-BE50-E87A20EF5D0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51800" y="1700213"/>
            <a:ext cx="3493008" cy="3520544"/>
          </a:xfrm>
        </p:spPr>
        <p:txBody>
          <a:bodyPr tIns="36576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de-DE" noProof="0"/>
              <a:t>Freisteller durch Klicken auf </a:t>
            </a:r>
            <a:br>
              <a:rPr lang="de-DE" noProof="0"/>
            </a:br>
            <a:r>
              <a:rPr lang="de-DE" noProof="0"/>
              <a:t>Bild-Symbol hinzufügen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507D07E-B194-41AD-9766-BB7E914DA74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33388" y="1700213"/>
            <a:ext cx="3493008" cy="1542702"/>
          </a:xfrm>
        </p:spPr>
        <p:txBody>
          <a:bodyPr tIns="36576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de-DE" noProof="0" dirty="0"/>
              <a:t>Freisteller durch Klicken auf </a:t>
            </a:r>
            <a:br>
              <a:rPr lang="de-DE" noProof="0" dirty="0"/>
            </a:br>
            <a:r>
              <a:rPr lang="de-DE" noProof="0" dirty="0"/>
              <a:t>Bild-Symbol hinzufügen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8D074404-336A-4ECB-915D-EF892285515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33388" y="4082925"/>
            <a:ext cx="3493008" cy="1542702"/>
          </a:xfrm>
        </p:spPr>
        <p:txBody>
          <a:bodyPr tIns="36576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de-DE" noProof="0"/>
              <a:t>Freisteller durch Klicken auf </a:t>
            </a:r>
            <a:br>
              <a:rPr lang="de-DE" noProof="0"/>
            </a:br>
            <a:r>
              <a:rPr lang="de-DE" noProof="0"/>
              <a:t>Bild-Symbol hinzufügen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A9C6A0C4-325A-4B47-B273-E5CB6DE70DD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270210" y="1700213"/>
            <a:ext cx="3488391" cy="1542702"/>
          </a:xfrm>
        </p:spPr>
        <p:txBody>
          <a:bodyPr tIns="36576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de-DE" noProof="0"/>
              <a:t>Freisteller durch Klicken auf </a:t>
            </a:r>
            <a:br>
              <a:rPr lang="de-DE" noProof="0"/>
            </a:br>
            <a:r>
              <a:rPr lang="de-DE" noProof="0"/>
              <a:t>Bild-Symbol hinzufügen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6F1E224-76C8-4000-BCE9-F9DC9565FC4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270201" y="4082925"/>
            <a:ext cx="3488412" cy="1542702"/>
          </a:xfrm>
        </p:spPr>
        <p:txBody>
          <a:bodyPr tIns="36576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de-DE" noProof="0"/>
              <a:t>Freisteller durch Klicken auf </a:t>
            </a:r>
            <a:br>
              <a:rPr lang="de-DE" noProof="0"/>
            </a:br>
            <a:r>
              <a:rPr lang="de-DE" noProof="0"/>
              <a:t>Bild-Symbol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12945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  <p15:guide id="2" orient="horz" pos="25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hne Bild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435BF-D28D-4C57-AC7C-2565E2D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88" y="1741714"/>
            <a:ext cx="5662613" cy="1047807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 bearbeiten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07777BEF-0943-49B5-89E4-2C7D1CCACC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8" y="4048235"/>
            <a:ext cx="3181350" cy="7540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Ort, Datum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DA864A-9D4A-4503-B2F9-3503D1D359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2816454"/>
            <a:ext cx="5662613" cy="792000"/>
          </a:xfrm>
        </p:spPr>
        <p:txBody>
          <a:bodyPr/>
          <a:lstStyle>
            <a:lvl1pPr marL="0" indent="0">
              <a:buNone/>
              <a:defRPr lang="de-DE" sz="3200" kern="1200" dirty="0" smtClean="0">
                <a:solidFill>
                  <a:schemeClr val="bg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62316-566F-4C91-B0A3-9E266406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4975"/>
            <a:ext cx="2222791" cy="540000"/>
          </a:xfrm>
          <a:prstGeom prst="rect">
            <a:avLst/>
          </a:prstGeom>
        </p:spPr>
      </p:pic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E2B793F2-FA54-43F4-AA87-02AC3B51E20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4">
              <a:biLevel thresh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0526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>
          <p15:clr>
            <a:srgbClr val="FBAE40"/>
          </p15:clr>
        </p15:guide>
        <p15:guide id="2" orient="horz" pos="259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Super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87824"/>
            <a:ext cx="11325223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387" y="1639415"/>
            <a:ext cx="11325225" cy="46080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buSzPct val="120000"/>
              <a:defRPr sz="1600"/>
            </a:lvl1pPr>
            <a:lvl2pPr>
              <a:buClr>
                <a:schemeClr val="tx2"/>
              </a:buClr>
              <a:buSzPct val="120000"/>
              <a:defRPr sz="1600"/>
            </a:lvl2pPr>
            <a:lvl3pPr>
              <a:buClr>
                <a:schemeClr val="tx2"/>
              </a:buClr>
              <a:buSzPct val="120000"/>
              <a:defRPr sz="1600"/>
            </a:lvl3pPr>
            <a:lvl4pPr>
              <a:buClr>
                <a:schemeClr val="tx2"/>
              </a:buClr>
              <a:buSzPct val="120000"/>
              <a:defRPr sz="1600"/>
            </a:lvl4pPr>
            <a:lvl5pPr>
              <a:buClr>
                <a:schemeClr val="tx2"/>
              </a:buClr>
              <a:buSzPct val="120000"/>
              <a:defRPr sz="16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3342"/>
            <a:ext cx="263652" cy="568800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D976741-C3D4-4515-B887-D72C67EBE77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1307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9" y="889200"/>
            <a:ext cx="11325224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387" y="1638000"/>
            <a:ext cx="11325225" cy="46080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buSzPct val="120000"/>
              <a:defRPr sz="1600"/>
            </a:lvl1pPr>
            <a:lvl2pPr>
              <a:buClr>
                <a:schemeClr val="tx2"/>
              </a:buClr>
              <a:buSzPct val="120000"/>
              <a:defRPr sz="1600"/>
            </a:lvl2pPr>
            <a:lvl3pPr>
              <a:buClr>
                <a:schemeClr val="tx2"/>
              </a:buClr>
              <a:buSzPct val="120000"/>
              <a:defRPr sz="1600"/>
            </a:lvl3pPr>
            <a:lvl4pPr>
              <a:buClr>
                <a:schemeClr val="tx2"/>
              </a:buClr>
              <a:buSzPct val="120000"/>
              <a:defRPr sz="1600"/>
            </a:lvl4pPr>
            <a:lvl5pPr>
              <a:buClr>
                <a:schemeClr val="tx2"/>
              </a:buClr>
              <a:buSzPct val="120000"/>
              <a:defRPr sz="16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98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9" y="889200"/>
            <a:ext cx="11325224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387" y="1638000"/>
            <a:ext cx="11325224" cy="4608000"/>
          </a:xfrm>
        </p:spPr>
        <p:txBody>
          <a:bodyPr numCol="2" spcCol="432000">
            <a:noAutofit/>
          </a:bodyPr>
          <a:lstStyle>
            <a:lvl1pPr>
              <a:buClr>
                <a:schemeClr val="tx2"/>
              </a:buClr>
              <a:buSzPct val="120000"/>
              <a:defRPr sz="1600"/>
            </a:lvl1pPr>
            <a:lvl2pPr>
              <a:buClr>
                <a:schemeClr val="tx2"/>
              </a:buClr>
              <a:buSzPct val="120000"/>
              <a:defRPr sz="1600"/>
            </a:lvl2pPr>
            <a:lvl3pPr>
              <a:buClr>
                <a:schemeClr val="tx2"/>
              </a:buClr>
              <a:buSzPct val="120000"/>
              <a:defRPr sz="1600"/>
            </a:lvl3pPr>
            <a:lvl4pPr>
              <a:buClr>
                <a:schemeClr val="tx2"/>
              </a:buClr>
              <a:buSzPct val="120000"/>
              <a:defRPr sz="1600"/>
            </a:lvl4pPr>
            <a:lvl5pPr>
              <a:buClr>
                <a:schemeClr val="tx2"/>
              </a:buClr>
              <a:buSzPct val="120000"/>
              <a:defRPr sz="16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04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3704" userDrawn="1">
          <p15:clr>
            <a:srgbClr val="FBAE40"/>
          </p15:clr>
        </p15:guide>
        <p15:guide id="3" pos="397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D03712A4-1146-4AF8-8553-A7C8151CDD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98400" y="1700214"/>
            <a:ext cx="7293600" cy="5157786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89200"/>
            <a:ext cx="11325223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43DDFF9-456E-477A-9A61-C58BDC7257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387" y="1637999"/>
            <a:ext cx="4019562" cy="460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F761086A-5849-4AD8-AF2D-96830D540E5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5618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odu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EF8E1B2-29E5-4B68-A9BC-ED290B3B39A7}"/>
              </a:ext>
            </a:extLst>
          </p:cNvPr>
          <p:cNvSpPr/>
          <p:nvPr userDrawn="1"/>
        </p:nvSpPr>
        <p:spPr>
          <a:xfrm>
            <a:off x="0" y="0"/>
            <a:ext cx="12192000" cy="4140000"/>
          </a:xfrm>
          <a:prstGeom prst="rect">
            <a:avLst/>
          </a:prstGeom>
          <a:solidFill>
            <a:srgbClr val="E0E0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6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0641B44C-DB82-4368-B85C-A3A066C623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388" y="4488840"/>
            <a:ext cx="3488400" cy="1684358"/>
          </a:xfrm>
        </p:spPr>
        <p:txBody>
          <a:bodyPr/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FAF5CAD9-490B-4E9E-BF28-342011D205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51800" y="4488840"/>
            <a:ext cx="3488399" cy="1684358"/>
          </a:xfrm>
        </p:spPr>
        <p:txBody>
          <a:bodyPr/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5914F5E7-08D4-44AD-B766-89D06AB4D6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0211" y="4488840"/>
            <a:ext cx="3488399" cy="1684358"/>
          </a:xfrm>
        </p:spPr>
        <p:txBody>
          <a:bodyPr/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Inhaltsplatzhalter 24">
            <a:extLst>
              <a:ext uri="{FF2B5EF4-FFF2-40B4-BE49-F238E27FC236}">
                <a16:creationId xmlns:a16="http://schemas.microsoft.com/office/drawing/2014/main" id="{AB9E1D3E-E4F8-4AFF-89B2-407B55CCC8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3388" y="1706040"/>
            <a:ext cx="3488400" cy="2253313"/>
          </a:xfrm>
        </p:spPr>
        <p:txBody>
          <a:bodyPr tIns="36000"/>
          <a:lstStyle>
            <a:lvl1pPr marL="0" indent="0" algn="ctr">
              <a:spcAft>
                <a:spcPts val="0"/>
              </a:spcAft>
              <a:buNone/>
              <a:defRPr sz="1400"/>
            </a:lvl1pPr>
          </a:lstStyle>
          <a:p>
            <a:r>
              <a:rPr lang="de-DE" dirty="0"/>
              <a:t>Freisteller durch Klicken auf </a:t>
            </a:r>
            <a:br>
              <a:rPr lang="de-DE" dirty="0"/>
            </a:br>
            <a:r>
              <a:rPr lang="de-DE" dirty="0"/>
              <a:t>Bild-Symbol hinzufügen</a:t>
            </a:r>
          </a:p>
        </p:txBody>
      </p:sp>
      <p:sp>
        <p:nvSpPr>
          <p:cNvPr id="13" name="Inhaltsplatzhalter 24">
            <a:extLst>
              <a:ext uri="{FF2B5EF4-FFF2-40B4-BE49-F238E27FC236}">
                <a16:creationId xmlns:a16="http://schemas.microsoft.com/office/drawing/2014/main" id="{F7F48B9D-6E26-4412-9AB5-D5D14F72F1C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51800" y="1698637"/>
            <a:ext cx="3488400" cy="2260716"/>
          </a:xfrm>
        </p:spPr>
        <p:txBody>
          <a:bodyPr tIns="36000"/>
          <a:lstStyle>
            <a:lvl1pPr marL="0" indent="0" algn="ctr">
              <a:spcAft>
                <a:spcPts val="0"/>
              </a:spcAft>
              <a:buNone/>
              <a:defRPr sz="1400"/>
            </a:lvl1pPr>
          </a:lstStyle>
          <a:p>
            <a:r>
              <a:rPr lang="de-DE" dirty="0"/>
              <a:t>Freisteller durch Klicken auf </a:t>
            </a:r>
            <a:br>
              <a:rPr lang="de-DE" dirty="0"/>
            </a:br>
            <a:r>
              <a:rPr lang="de-DE" dirty="0"/>
              <a:t>Bild-Symbol hinzufügen</a:t>
            </a:r>
          </a:p>
        </p:txBody>
      </p:sp>
      <p:sp>
        <p:nvSpPr>
          <p:cNvPr id="14" name="Inhaltsplatzhalter 24">
            <a:extLst>
              <a:ext uri="{FF2B5EF4-FFF2-40B4-BE49-F238E27FC236}">
                <a16:creationId xmlns:a16="http://schemas.microsoft.com/office/drawing/2014/main" id="{11455913-5E73-45AA-A76B-29E6D8A6CDD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270213" y="1698637"/>
            <a:ext cx="3488400" cy="2260715"/>
          </a:xfrm>
        </p:spPr>
        <p:txBody>
          <a:bodyPr tIns="36000"/>
          <a:lstStyle>
            <a:lvl1pPr marL="0" indent="0" algn="ctr">
              <a:spcAft>
                <a:spcPts val="0"/>
              </a:spcAft>
              <a:buNone/>
              <a:defRPr sz="1400"/>
            </a:lvl1pPr>
          </a:lstStyle>
          <a:p>
            <a:r>
              <a:rPr lang="de-DE" dirty="0"/>
              <a:t>Freisteller durch Klicken auf </a:t>
            </a:r>
            <a:br>
              <a:rPr lang="de-DE" dirty="0"/>
            </a:br>
            <a:r>
              <a:rPr lang="de-DE" dirty="0"/>
              <a:t>Bild-Symbol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5178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orient="horz" pos="286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odu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89200"/>
            <a:ext cx="11325223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CE77BA96-5234-4599-9436-37FD8E7D72E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2665" y="1712914"/>
            <a:ext cx="1691999" cy="1931986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89ABAA3-CFE2-488B-A8F9-19A474A9EE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36767" y="1658050"/>
            <a:ext cx="1692000" cy="198685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6" name="Inhaltsplatzhalter 24">
            <a:extLst>
              <a:ext uri="{FF2B5EF4-FFF2-40B4-BE49-F238E27FC236}">
                <a16:creationId xmlns:a16="http://schemas.microsoft.com/office/drawing/2014/main" id="{D6376CFD-9F14-471F-BEA9-3EA376346EF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07954" y="1712914"/>
            <a:ext cx="1691999" cy="1931986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27" name="Textplatzhalter 7">
            <a:extLst>
              <a:ext uri="{FF2B5EF4-FFF2-40B4-BE49-F238E27FC236}">
                <a16:creationId xmlns:a16="http://schemas.microsoft.com/office/drawing/2014/main" id="{E348E83B-4CB4-4D24-89F9-924ED2EA8C8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92056" y="1658050"/>
            <a:ext cx="1692000" cy="198685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8" name="Inhaltsplatzhalter 24">
            <a:extLst>
              <a:ext uri="{FF2B5EF4-FFF2-40B4-BE49-F238E27FC236}">
                <a16:creationId xmlns:a16="http://schemas.microsoft.com/office/drawing/2014/main" id="{E636AB10-D284-4783-BB43-5876DAA527B7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177757" y="1712914"/>
            <a:ext cx="1691999" cy="1931986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29" name="Textplatzhalter 7">
            <a:extLst>
              <a:ext uri="{FF2B5EF4-FFF2-40B4-BE49-F238E27FC236}">
                <a16:creationId xmlns:a16="http://schemas.microsoft.com/office/drawing/2014/main" id="{2A6F64AF-D04E-40C3-B248-BD3DEBE05F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61859" y="1658050"/>
            <a:ext cx="1692000" cy="1985394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30" name="Inhaltsplatzhalter 24">
            <a:extLst>
              <a:ext uri="{FF2B5EF4-FFF2-40B4-BE49-F238E27FC236}">
                <a16:creationId xmlns:a16="http://schemas.microsoft.com/office/drawing/2014/main" id="{60E88FDD-42E5-456F-A2C3-33999C6042E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452652" y="4097562"/>
            <a:ext cx="1691999" cy="19332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A0CAF08-94CE-40DD-AF8D-090B21678B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36754" y="4042698"/>
            <a:ext cx="1692000" cy="198720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32" name="Inhaltsplatzhalter 24">
            <a:extLst>
              <a:ext uri="{FF2B5EF4-FFF2-40B4-BE49-F238E27FC236}">
                <a16:creationId xmlns:a16="http://schemas.microsoft.com/office/drawing/2014/main" id="{216A5E16-8C7C-45FB-8559-E4B7C11DB7F5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4307941" y="4097562"/>
            <a:ext cx="1691999" cy="19332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F541AC5D-99D0-4DB5-8D47-2A1DFF1ADE7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92043" y="4042698"/>
            <a:ext cx="1692000" cy="198720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34" name="Inhaltsplatzhalter 24">
            <a:extLst>
              <a:ext uri="{FF2B5EF4-FFF2-40B4-BE49-F238E27FC236}">
                <a16:creationId xmlns:a16="http://schemas.microsoft.com/office/drawing/2014/main" id="{02D9A808-4945-4A68-90D3-1A435C4B506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77744" y="4097562"/>
            <a:ext cx="1691999" cy="19332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99DFE1C2-96A1-4223-B8A7-964EAD4B04C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61846" y="4042698"/>
            <a:ext cx="1692000" cy="198720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028490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orient="horz" pos="256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CF3F573-2FE9-4AAD-A6B6-BE700EB5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404832"/>
            <a:ext cx="11325225" cy="4660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AC76B1-7980-4864-8FC9-8A9F4B899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387" y="1825625"/>
            <a:ext cx="11325225" cy="43513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13A553-9EB1-4982-92B2-BEA3E8BDE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3388" y="6423024"/>
            <a:ext cx="1006362" cy="4349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0383BC-8FD2-417D-82A3-7E497844D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54068" y="6423024"/>
            <a:ext cx="9283864" cy="4349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D05C26-BF44-4D12-A7EE-C57CB14E6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2445" y="6423024"/>
            <a:ext cx="1006167" cy="4349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908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1" r:id="rId4"/>
    <p:sldLayoutId id="2147483663" r:id="rId5"/>
    <p:sldLayoutId id="2147483662" r:id="rId6"/>
    <p:sldLayoutId id="2147483665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94" r:id="rId15"/>
    <p:sldLayoutId id="2147483676" r:id="rId16"/>
    <p:sldLayoutId id="2147483695" r:id="rId17"/>
    <p:sldLayoutId id="2147483678" r:id="rId18"/>
    <p:sldLayoutId id="2147483679" r:id="rId19"/>
    <p:sldLayoutId id="2147483680" r:id="rId20"/>
    <p:sldLayoutId id="2147483681" r:id="rId21"/>
    <p:sldLayoutId id="2147483696" r:id="rId22"/>
    <p:sldLayoutId id="2147483697" r:id="rId23"/>
    <p:sldLayoutId id="2147483698" r:id="rId24"/>
    <p:sldLayoutId id="2147483699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zo Sans 2 Medium" panose="020B0703030503020204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4" userDrawn="1">
          <p15:clr>
            <a:srgbClr val="F26B43"/>
          </p15:clr>
        </p15:guide>
        <p15:guide id="2" orient="horz" pos="4046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7407" userDrawn="1">
          <p15:clr>
            <a:srgbClr val="F26B43"/>
          </p15:clr>
        </p15:guide>
        <p15:guide id="5" pos="273" userDrawn="1">
          <p15:clr>
            <a:srgbClr val="F26B43"/>
          </p15:clr>
        </p15:guide>
        <p15:guide id="8" orient="horz" pos="215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7.svg"/><Relationship Id="rId299" Type="http://schemas.openxmlformats.org/officeDocument/2006/relationships/image" Target="../media/image339.svg"/><Relationship Id="rId303" Type="http://schemas.openxmlformats.org/officeDocument/2006/relationships/image" Target="../media/image343.svg"/><Relationship Id="rId21" Type="http://schemas.openxmlformats.org/officeDocument/2006/relationships/image" Target="../media/image61.svg"/><Relationship Id="rId42" Type="http://schemas.openxmlformats.org/officeDocument/2006/relationships/image" Target="../media/image82.png"/><Relationship Id="rId63" Type="http://schemas.openxmlformats.org/officeDocument/2006/relationships/image" Target="../media/image103.svg"/><Relationship Id="rId84" Type="http://schemas.openxmlformats.org/officeDocument/2006/relationships/image" Target="../media/image124.png"/><Relationship Id="rId138" Type="http://schemas.openxmlformats.org/officeDocument/2006/relationships/image" Target="../media/image178.png"/><Relationship Id="rId159" Type="http://schemas.openxmlformats.org/officeDocument/2006/relationships/image" Target="../media/image199.svg"/><Relationship Id="rId324" Type="http://schemas.openxmlformats.org/officeDocument/2006/relationships/image" Target="../media/image364.png"/><Relationship Id="rId345" Type="http://schemas.openxmlformats.org/officeDocument/2006/relationships/image" Target="../media/image385.svg"/><Relationship Id="rId366" Type="http://schemas.openxmlformats.org/officeDocument/2006/relationships/image" Target="../media/image406.png"/><Relationship Id="rId170" Type="http://schemas.openxmlformats.org/officeDocument/2006/relationships/image" Target="../media/image210.png"/><Relationship Id="rId191" Type="http://schemas.openxmlformats.org/officeDocument/2006/relationships/image" Target="../media/image231.svg"/><Relationship Id="rId205" Type="http://schemas.openxmlformats.org/officeDocument/2006/relationships/image" Target="../media/image245.svg"/><Relationship Id="rId226" Type="http://schemas.openxmlformats.org/officeDocument/2006/relationships/image" Target="../media/image266.png"/><Relationship Id="rId247" Type="http://schemas.openxmlformats.org/officeDocument/2006/relationships/image" Target="../media/image287.svg"/><Relationship Id="rId107" Type="http://schemas.openxmlformats.org/officeDocument/2006/relationships/image" Target="../media/image147.svg"/><Relationship Id="rId268" Type="http://schemas.openxmlformats.org/officeDocument/2006/relationships/image" Target="../media/image308.png"/><Relationship Id="rId289" Type="http://schemas.openxmlformats.org/officeDocument/2006/relationships/image" Target="../media/image329.svg"/><Relationship Id="rId11" Type="http://schemas.openxmlformats.org/officeDocument/2006/relationships/image" Target="../media/image51.svg"/><Relationship Id="rId32" Type="http://schemas.openxmlformats.org/officeDocument/2006/relationships/image" Target="../media/image72.png"/><Relationship Id="rId53" Type="http://schemas.openxmlformats.org/officeDocument/2006/relationships/image" Target="../media/image93.svg"/><Relationship Id="rId74" Type="http://schemas.openxmlformats.org/officeDocument/2006/relationships/image" Target="../media/image114.png"/><Relationship Id="rId128" Type="http://schemas.openxmlformats.org/officeDocument/2006/relationships/image" Target="../media/image168.png"/><Relationship Id="rId149" Type="http://schemas.openxmlformats.org/officeDocument/2006/relationships/image" Target="../media/image189.svg"/><Relationship Id="rId314" Type="http://schemas.openxmlformats.org/officeDocument/2006/relationships/image" Target="../media/image354.png"/><Relationship Id="rId335" Type="http://schemas.openxmlformats.org/officeDocument/2006/relationships/image" Target="../media/image375.svg"/><Relationship Id="rId356" Type="http://schemas.openxmlformats.org/officeDocument/2006/relationships/image" Target="../media/image396.png"/><Relationship Id="rId5" Type="http://schemas.openxmlformats.org/officeDocument/2006/relationships/image" Target="../media/image45.svg"/><Relationship Id="rId95" Type="http://schemas.openxmlformats.org/officeDocument/2006/relationships/image" Target="../media/image135.svg"/><Relationship Id="rId160" Type="http://schemas.openxmlformats.org/officeDocument/2006/relationships/image" Target="../media/image200.png"/><Relationship Id="rId181" Type="http://schemas.openxmlformats.org/officeDocument/2006/relationships/image" Target="../media/image221.svg"/><Relationship Id="rId216" Type="http://schemas.openxmlformats.org/officeDocument/2006/relationships/image" Target="../media/image256.png"/><Relationship Id="rId237" Type="http://schemas.openxmlformats.org/officeDocument/2006/relationships/image" Target="../media/image277.svg"/><Relationship Id="rId258" Type="http://schemas.openxmlformats.org/officeDocument/2006/relationships/image" Target="../media/image298.png"/><Relationship Id="rId279" Type="http://schemas.openxmlformats.org/officeDocument/2006/relationships/image" Target="../media/image319.svg"/><Relationship Id="rId22" Type="http://schemas.openxmlformats.org/officeDocument/2006/relationships/image" Target="../media/image62.png"/><Relationship Id="rId43" Type="http://schemas.openxmlformats.org/officeDocument/2006/relationships/image" Target="../media/image83.svg"/><Relationship Id="rId64" Type="http://schemas.openxmlformats.org/officeDocument/2006/relationships/image" Target="../media/image104.png"/><Relationship Id="rId118" Type="http://schemas.openxmlformats.org/officeDocument/2006/relationships/image" Target="../media/image158.png"/><Relationship Id="rId139" Type="http://schemas.openxmlformats.org/officeDocument/2006/relationships/image" Target="../media/image179.svg"/><Relationship Id="rId290" Type="http://schemas.openxmlformats.org/officeDocument/2006/relationships/image" Target="../media/image330.png"/><Relationship Id="rId304" Type="http://schemas.openxmlformats.org/officeDocument/2006/relationships/image" Target="../media/image344.png"/><Relationship Id="rId325" Type="http://schemas.openxmlformats.org/officeDocument/2006/relationships/image" Target="../media/image365.svg"/><Relationship Id="rId346" Type="http://schemas.openxmlformats.org/officeDocument/2006/relationships/image" Target="../media/image386.png"/><Relationship Id="rId367" Type="http://schemas.openxmlformats.org/officeDocument/2006/relationships/image" Target="../media/image407.svg"/><Relationship Id="rId85" Type="http://schemas.openxmlformats.org/officeDocument/2006/relationships/image" Target="../media/image125.svg"/><Relationship Id="rId150" Type="http://schemas.openxmlformats.org/officeDocument/2006/relationships/image" Target="../media/image190.png"/><Relationship Id="rId171" Type="http://schemas.openxmlformats.org/officeDocument/2006/relationships/image" Target="../media/image211.svg"/><Relationship Id="rId192" Type="http://schemas.openxmlformats.org/officeDocument/2006/relationships/image" Target="../media/image232.png"/><Relationship Id="rId206" Type="http://schemas.openxmlformats.org/officeDocument/2006/relationships/image" Target="../media/image246.png"/><Relationship Id="rId227" Type="http://schemas.openxmlformats.org/officeDocument/2006/relationships/image" Target="../media/image267.svg"/><Relationship Id="rId248" Type="http://schemas.openxmlformats.org/officeDocument/2006/relationships/image" Target="../media/image288.png"/><Relationship Id="rId269" Type="http://schemas.openxmlformats.org/officeDocument/2006/relationships/image" Target="../media/image309.svg"/><Relationship Id="rId12" Type="http://schemas.openxmlformats.org/officeDocument/2006/relationships/image" Target="../media/image52.png"/><Relationship Id="rId33" Type="http://schemas.openxmlformats.org/officeDocument/2006/relationships/image" Target="../media/image73.svg"/><Relationship Id="rId108" Type="http://schemas.openxmlformats.org/officeDocument/2006/relationships/image" Target="../media/image148.png"/><Relationship Id="rId129" Type="http://schemas.openxmlformats.org/officeDocument/2006/relationships/image" Target="../media/image169.svg"/><Relationship Id="rId280" Type="http://schemas.openxmlformats.org/officeDocument/2006/relationships/image" Target="../media/image320.png"/><Relationship Id="rId315" Type="http://schemas.openxmlformats.org/officeDocument/2006/relationships/image" Target="../media/image355.svg"/><Relationship Id="rId336" Type="http://schemas.openxmlformats.org/officeDocument/2006/relationships/image" Target="../media/image376.svg"/><Relationship Id="rId357" Type="http://schemas.openxmlformats.org/officeDocument/2006/relationships/image" Target="../media/image397.svg"/><Relationship Id="rId54" Type="http://schemas.openxmlformats.org/officeDocument/2006/relationships/image" Target="../media/image94.png"/><Relationship Id="rId75" Type="http://schemas.openxmlformats.org/officeDocument/2006/relationships/image" Target="../media/image115.svg"/><Relationship Id="rId96" Type="http://schemas.openxmlformats.org/officeDocument/2006/relationships/image" Target="../media/image136.png"/><Relationship Id="rId140" Type="http://schemas.openxmlformats.org/officeDocument/2006/relationships/image" Target="../media/image180.png"/><Relationship Id="rId161" Type="http://schemas.openxmlformats.org/officeDocument/2006/relationships/image" Target="../media/image201.svg"/><Relationship Id="rId182" Type="http://schemas.openxmlformats.org/officeDocument/2006/relationships/image" Target="../media/image222.png"/><Relationship Id="rId217" Type="http://schemas.openxmlformats.org/officeDocument/2006/relationships/image" Target="../media/image257.svg"/><Relationship Id="rId6" Type="http://schemas.openxmlformats.org/officeDocument/2006/relationships/image" Target="../media/image46.png"/><Relationship Id="rId238" Type="http://schemas.openxmlformats.org/officeDocument/2006/relationships/image" Target="../media/image278.png"/><Relationship Id="rId259" Type="http://schemas.openxmlformats.org/officeDocument/2006/relationships/image" Target="../media/image299.svg"/><Relationship Id="rId23" Type="http://schemas.openxmlformats.org/officeDocument/2006/relationships/image" Target="../media/image63.svg"/><Relationship Id="rId119" Type="http://schemas.openxmlformats.org/officeDocument/2006/relationships/image" Target="../media/image159.svg"/><Relationship Id="rId270" Type="http://schemas.openxmlformats.org/officeDocument/2006/relationships/image" Target="../media/image310.png"/><Relationship Id="rId291" Type="http://schemas.openxmlformats.org/officeDocument/2006/relationships/image" Target="../media/image331.svg"/><Relationship Id="rId305" Type="http://schemas.openxmlformats.org/officeDocument/2006/relationships/image" Target="../media/image345.svg"/><Relationship Id="rId326" Type="http://schemas.openxmlformats.org/officeDocument/2006/relationships/image" Target="../media/image366.png"/><Relationship Id="rId347" Type="http://schemas.openxmlformats.org/officeDocument/2006/relationships/image" Target="../media/image387.svg"/><Relationship Id="rId44" Type="http://schemas.openxmlformats.org/officeDocument/2006/relationships/image" Target="../media/image84.png"/><Relationship Id="rId65" Type="http://schemas.openxmlformats.org/officeDocument/2006/relationships/image" Target="../media/image105.svg"/><Relationship Id="rId86" Type="http://schemas.openxmlformats.org/officeDocument/2006/relationships/image" Target="../media/image126.png"/><Relationship Id="rId130" Type="http://schemas.openxmlformats.org/officeDocument/2006/relationships/image" Target="../media/image170.png"/><Relationship Id="rId151" Type="http://schemas.openxmlformats.org/officeDocument/2006/relationships/image" Target="../media/image191.svg"/><Relationship Id="rId368" Type="http://schemas.openxmlformats.org/officeDocument/2006/relationships/image" Target="../media/image408.png"/><Relationship Id="rId172" Type="http://schemas.openxmlformats.org/officeDocument/2006/relationships/image" Target="../media/image212.png"/><Relationship Id="rId193" Type="http://schemas.openxmlformats.org/officeDocument/2006/relationships/image" Target="../media/image233.svg"/><Relationship Id="rId207" Type="http://schemas.openxmlformats.org/officeDocument/2006/relationships/image" Target="../media/image247.svg"/><Relationship Id="rId228" Type="http://schemas.openxmlformats.org/officeDocument/2006/relationships/image" Target="../media/image268.png"/><Relationship Id="rId249" Type="http://schemas.openxmlformats.org/officeDocument/2006/relationships/image" Target="../media/image289.svg"/><Relationship Id="rId13" Type="http://schemas.openxmlformats.org/officeDocument/2006/relationships/image" Target="../media/image53.svg"/><Relationship Id="rId109" Type="http://schemas.openxmlformats.org/officeDocument/2006/relationships/image" Target="../media/image149.svg"/><Relationship Id="rId260" Type="http://schemas.openxmlformats.org/officeDocument/2006/relationships/image" Target="../media/image300.png"/><Relationship Id="rId281" Type="http://schemas.openxmlformats.org/officeDocument/2006/relationships/image" Target="../media/image321.svg"/><Relationship Id="rId316" Type="http://schemas.openxmlformats.org/officeDocument/2006/relationships/image" Target="../media/image356.png"/><Relationship Id="rId337" Type="http://schemas.openxmlformats.org/officeDocument/2006/relationships/image" Target="../media/image377.svg"/><Relationship Id="rId34" Type="http://schemas.openxmlformats.org/officeDocument/2006/relationships/image" Target="../media/image74.png"/><Relationship Id="rId55" Type="http://schemas.openxmlformats.org/officeDocument/2006/relationships/image" Target="../media/image95.svg"/><Relationship Id="rId76" Type="http://schemas.openxmlformats.org/officeDocument/2006/relationships/image" Target="../media/image116.png"/><Relationship Id="rId97" Type="http://schemas.openxmlformats.org/officeDocument/2006/relationships/image" Target="../media/image137.svg"/><Relationship Id="rId120" Type="http://schemas.openxmlformats.org/officeDocument/2006/relationships/image" Target="../media/image160.png"/><Relationship Id="rId141" Type="http://schemas.openxmlformats.org/officeDocument/2006/relationships/image" Target="../media/image181.svg"/><Relationship Id="rId358" Type="http://schemas.openxmlformats.org/officeDocument/2006/relationships/image" Target="../media/image398.png"/><Relationship Id="rId7" Type="http://schemas.openxmlformats.org/officeDocument/2006/relationships/image" Target="../media/image47.svg"/><Relationship Id="rId162" Type="http://schemas.openxmlformats.org/officeDocument/2006/relationships/image" Target="../media/image202.png"/><Relationship Id="rId183" Type="http://schemas.openxmlformats.org/officeDocument/2006/relationships/image" Target="../media/image223.svg"/><Relationship Id="rId218" Type="http://schemas.openxmlformats.org/officeDocument/2006/relationships/image" Target="../media/image258.png"/><Relationship Id="rId239" Type="http://schemas.openxmlformats.org/officeDocument/2006/relationships/image" Target="../media/image279.svg"/><Relationship Id="rId250" Type="http://schemas.openxmlformats.org/officeDocument/2006/relationships/image" Target="../media/image290.png"/><Relationship Id="rId271" Type="http://schemas.openxmlformats.org/officeDocument/2006/relationships/image" Target="../media/image311.svg"/><Relationship Id="rId292" Type="http://schemas.openxmlformats.org/officeDocument/2006/relationships/image" Target="../media/image332.png"/><Relationship Id="rId306" Type="http://schemas.openxmlformats.org/officeDocument/2006/relationships/image" Target="../media/image346.png"/><Relationship Id="rId24" Type="http://schemas.openxmlformats.org/officeDocument/2006/relationships/image" Target="../media/image64.png"/><Relationship Id="rId45" Type="http://schemas.openxmlformats.org/officeDocument/2006/relationships/image" Target="../media/image85.svg"/><Relationship Id="rId66" Type="http://schemas.openxmlformats.org/officeDocument/2006/relationships/image" Target="../media/image106.png"/><Relationship Id="rId87" Type="http://schemas.openxmlformats.org/officeDocument/2006/relationships/image" Target="../media/image127.svg"/><Relationship Id="rId110" Type="http://schemas.openxmlformats.org/officeDocument/2006/relationships/image" Target="../media/image150.png"/><Relationship Id="rId131" Type="http://schemas.openxmlformats.org/officeDocument/2006/relationships/image" Target="../media/image171.svg"/><Relationship Id="rId327" Type="http://schemas.openxmlformats.org/officeDocument/2006/relationships/image" Target="../media/image367.svg"/><Relationship Id="rId348" Type="http://schemas.openxmlformats.org/officeDocument/2006/relationships/image" Target="../media/image388.png"/><Relationship Id="rId369" Type="http://schemas.openxmlformats.org/officeDocument/2006/relationships/image" Target="../media/image409.svg"/><Relationship Id="rId152" Type="http://schemas.openxmlformats.org/officeDocument/2006/relationships/image" Target="../media/image192.png"/><Relationship Id="rId173" Type="http://schemas.openxmlformats.org/officeDocument/2006/relationships/image" Target="../media/image213.svg"/><Relationship Id="rId194" Type="http://schemas.openxmlformats.org/officeDocument/2006/relationships/image" Target="../media/image234.png"/><Relationship Id="rId208" Type="http://schemas.openxmlformats.org/officeDocument/2006/relationships/image" Target="../media/image248.png"/><Relationship Id="rId229" Type="http://schemas.openxmlformats.org/officeDocument/2006/relationships/image" Target="../media/image269.svg"/><Relationship Id="rId240" Type="http://schemas.openxmlformats.org/officeDocument/2006/relationships/image" Target="../media/image280.png"/><Relationship Id="rId261" Type="http://schemas.openxmlformats.org/officeDocument/2006/relationships/image" Target="../media/image301.svg"/><Relationship Id="rId14" Type="http://schemas.openxmlformats.org/officeDocument/2006/relationships/image" Target="../media/image54.png"/><Relationship Id="rId35" Type="http://schemas.openxmlformats.org/officeDocument/2006/relationships/image" Target="../media/image75.svg"/><Relationship Id="rId56" Type="http://schemas.openxmlformats.org/officeDocument/2006/relationships/image" Target="../media/image96.png"/><Relationship Id="rId77" Type="http://schemas.openxmlformats.org/officeDocument/2006/relationships/image" Target="../media/image117.svg"/><Relationship Id="rId100" Type="http://schemas.openxmlformats.org/officeDocument/2006/relationships/image" Target="../media/image140.png"/><Relationship Id="rId282" Type="http://schemas.openxmlformats.org/officeDocument/2006/relationships/image" Target="../media/image322.png"/><Relationship Id="rId317" Type="http://schemas.openxmlformats.org/officeDocument/2006/relationships/image" Target="../media/image357.svg"/><Relationship Id="rId338" Type="http://schemas.openxmlformats.org/officeDocument/2006/relationships/image" Target="../media/image378.svg"/><Relationship Id="rId359" Type="http://schemas.openxmlformats.org/officeDocument/2006/relationships/image" Target="../media/image399.svg"/><Relationship Id="rId8" Type="http://schemas.openxmlformats.org/officeDocument/2006/relationships/image" Target="../media/image48.png"/><Relationship Id="rId98" Type="http://schemas.openxmlformats.org/officeDocument/2006/relationships/image" Target="../media/image138.png"/><Relationship Id="rId121" Type="http://schemas.openxmlformats.org/officeDocument/2006/relationships/image" Target="../media/image161.svg"/><Relationship Id="rId142" Type="http://schemas.openxmlformats.org/officeDocument/2006/relationships/image" Target="../media/image182.png"/><Relationship Id="rId163" Type="http://schemas.openxmlformats.org/officeDocument/2006/relationships/image" Target="../media/image203.svg"/><Relationship Id="rId184" Type="http://schemas.openxmlformats.org/officeDocument/2006/relationships/image" Target="../media/image224.png"/><Relationship Id="rId219" Type="http://schemas.openxmlformats.org/officeDocument/2006/relationships/image" Target="../media/image259.svg"/><Relationship Id="rId230" Type="http://schemas.openxmlformats.org/officeDocument/2006/relationships/image" Target="../media/image270.png"/><Relationship Id="rId251" Type="http://schemas.openxmlformats.org/officeDocument/2006/relationships/image" Target="../media/image291.svg"/><Relationship Id="rId25" Type="http://schemas.openxmlformats.org/officeDocument/2006/relationships/image" Target="../media/image65.svg"/><Relationship Id="rId46" Type="http://schemas.openxmlformats.org/officeDocument/2006/relationships/image" Target="../media/image86.png"/><Relationship Id="rId67" Type="http://schemas.openxmlformats.org/officeDocument/2006/relationships/image" Target="../media/image107.svg"/><Relationship Id="rId272" Type="http://schemas.openxmlformats.org/officeDocument/2006/relationships/image" Target="../media/image312.png"/><Relationship Id="rId293" Type="http://schemas.openxmlformats.org/officeDocument/2006/relationships/image" Target="../media/image333.svg"/><Relationship Id="rId307" Type="http://schemas.openxmlformats.org/officeDocument/2006/relationships/image" Target="../media/image347.svg"/><Relationship Id="rId328" Type="http://schemas.openxmlformats.org/officeDocument/2006/relationships/image" Target="../media/image368.png"/><Relationship Id="rId349" Type="http://schemas.openxmlformats.org/officeDocument/2006/relationships/image" Target="../media/image389.svg"/><Relationship Id="rId88" Type="http://schemas.openxmlformats.org/officeDocument/2006/relationships/image" Target="../media/image128.png"/><Relationship Id="rId111" Type="http://schemas.openxmlformats.org/officeDocument/2006/relationships/image" Target="../media/image151.svg"/><Relationship Id="rId132" Type="http://schemas.openxmlformats.org/officeDocument/2006/relationships/image" Target="../media/image172.png"/><Relationship Id="rId153" Type="http://schemas.openxmlformats.org/officeDocument/2006/relationships/image" Target="../media/image193.svg"/><Relationship Id="rId174" Type="http://schemas.openxmlformats.org/officeDocument/2006/relationships/image" Target="../media/image214.png"/><Relationship Id="rId195" Type="http://schemas.openxmlformats.org/officeDocument/2006/relationships/image" Target="../media/image235.svg"/><Relationship Id="rId209" Type="http://schemas.openxmlformats.org/officeDocument/2006/relationships/image" Target="../media/image249.svg"/><Relationship Id="rId360" Type="http://schemas.openxmlformats.org/officeDocument/2006/relationships/image" Target="../media/image400.png"/><Relationship Id="rId220" Type="http://schemas.openxmlformats.org/officeDocument/2006/relationships/image" Target="../media/image260.png"/><Relationship Id="rId241" Type="http://schemas.openxmlformats.org/officeDocument/2006/relationships/image" Target="../media/image281.svg"/><Relationship Id="rId15" Type="http://schemas.openxmlformats.org/officeDocument/2006/relationships/image" Target="../media/image55.svg"/><Relationship Id="rId36" Type="http://schemas.openxmlformats.org/officeDocument/2006/relationships/image" Target="../media/image76.png"/><Relationship Id="rId57" Type="http://schemas.openxmlformats.org/officeDocument/2006/relationships/image" Target="../media/image97.svg"/><Relationship Id="rId262" Type="http://schemas.openxmlformats.org/officeDocument/2006/relationships/image" Target="../media/image302.png"/><Relationship Id="rId283" Type="http://schemas.openxmlformats.org/officeDocument/2006/relationships/image" Target="../media/image323.svg"/><Relationship Id="rId318" Type="http://schemas.openxmlformats.org/officeDocument/2006/relationships/image" Target="../media/image358.png"/><Relationship Id="rId339" Type="http://schemas.openxmlformats.org/officeDocument/2006/relationships/image" Target="../media/image379.svg"/><Relationship Id="rId10" Type="http://schemas.openxmlformats.org/officeDocument/2006/relationships/image" Target="../media/image50.png"/><Relationship Id="rId31" Type="http://schemas.openxmlformats.org/officeDocument/2006/relationships/image" Target="../media/image71.svg"/><Relationship Id="rId52" Type="http://schemas.openxmlformats.org/officeDocument/2006/relationships/image" Target="../media/image92.png"/><Relationship Id="rId73" Type="http://schemas.openxmlformats.org/officeDocument/2006/relationships/image" Target="../media/image113.svg"/><Relationship Id="rId78" Type="http://schemas.openxmlformats.org/officeDocument/2006/relationships/image" Target="../media/image118.png"/><Relationship Id="rId94" Type="http://schemas.openxmlformats.org/officeDocument/2006/relationships/image" Target="../media/image134.png"/><Relationship Id="rId99" Type="http://schemas.openxmlformats.org/officeDocument/2006/relationships/image" Target="../media/image139.svg"/><Relationship Id="rId101" Type="http://schemas.openxmlformats.org/officeDocument/2006/relationships/image" Target="../media/image141.svg"/><Relationship Id="rId122" Type="http://schemas.openxmlformats.org/officeDocument/2006/relationships/image" Target="../media/image162.png"/><Relationship Id="rId143" Type="http://schemas.openxmlformats.org/officeDocument/2006/relationships/image" Target="../media/image183.svg"/><Relationship Id="rId148" Type="http://schemas.openxmlformats.org/officeDocument/2006/relationships/image" Target="../media/image188.png"/><Relationship Id="rId164" Type="http://schemas.openxmlformats.org/officeDocument/2006/relationships/image" Target="../media/image204.png"/><Relationship Id="rId169" Type="http://schemas.openxmlformats.org/officeDocument/2006/relationships/image" Target="../media/image209.svg"/><Relationship Id="rId185" Type="http://schemas.openxmlformats.org/officeDocument/2006/relationships/image" Target="../media/image225.svg"/><Relationship Id="rId334" Type="http://schemas.openxmlformats.org/officeDocument/2006/relationships/image" Target="../media/image374.png"/><Relationship Id="rId350" Type="http://schemas.openxmlformats.org/officeDocument/2006/relationships/image" Target="../media/image390.png"/><Relationship Id="rId355" Type="http://schemas.openxmlformats.org/officeDocument/2006/relationships/image" Target="../media/image395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80" Type="http://schemas.openxmlformats.org/officeDocument/2006/relationships/image" Target="../media/image220.png"/><Relationship Id="rId210" Type="http://schemas.openxmlformats.org/officeDocument/2006/relationships/image" Target="../media/image250.png"/><Relationship Id="rId215" Type="http://schemas.openxmlformats.org/officeDocument/2006/relationships/image" Target="../media/image255.svg"/><Relationship Id="rId236" Type="http://schemas.openxmlformats.org/officeDocument/2006/relationships/image" Target="../media/image276.png"/><Relationship Id="rId257" Type="http://schemas.openxmlformats.org/officeDocument/2006/relationships/image" Target="../media/image297.svg"/><Relationship Id="rId278" Type="http://schemas.openxmlformats.org/officeDocument/2006/relationships/image" Target="../media/image318.png"/><Relationship Id="rId26" Type="http://schemas.openxmlformats.org/officeDocument/2006/relationships/image" Target="../media/image66.png"/><Relationship Id="rId231" Type="http://schemas.openxmlformats.org/officeDocument/2006/relationships/image" Target="../media/image271.svg"/><Relationship Id="rId252" Type="http://schemas.openxmlformats.org/officeDocument/2006/relationships/image" Target="../media/image292.png"/><Relationship Id="rId273" Type="http://schemas.openxmlformats.org/officeDocument/2006/relationships/image" Target="../media/image313.svg"/><Relationship Id="rId294" Type="http://schemas.openxmlformats.org/officeDocument/2006/relationships/image" Target="../media/image334.png"/><Relationship Id="rId308" Type="http://schemas.openxmlformats.org/officeDocument/2006/relationships/image" Target="../media/image348.png"/><Relationship Id="rId329" Type="http://schemas.openxmlformats.org/officeDocument/2006/relationships/image" Target="../media/image369.svg"/><Relationship Id="rId47" Type="http://schemas.openxmlformats.org/officeDocument/2006/relationships/image" Target="../media/image87.svg"/><Relationship Id="rId68" Type="http://schemas.openxmlformats.org/officeDocument/2006/relationships/image" Target="../media/image108.png"/><Relationship Id="rId89" Type="http://schemas.openxmlformats.org/officeDocument/2006/relationships/image" Target="../media/image129.svg"/><Relationship Id="rId112" Type="http://schemas.openxmlformats.org/officeDocument/2006/relationships/image" Target="../media/image152.png"/><Relationship Id="rId133" Type="http://schemas.openxmlformats.org/officeDocument/2006/relationships/image" Target="../media/image173.svg"/><Relationship Id="rId154" Type="http://schemas.openxmlformats.org/officeDocument/2006/relationships/image" Target="../media/image194.png"/><Relationship Id="rId175" Type="http://schemas.openxmlformats.org/officeDocument/2006/relationships/image" Target="../media/image215.svg"/><Relationship Id="rId340" Type="http://schemas.openxmlformats.org/officeDocument/2006/relationships/image" Target="../media/image380.png"/><Relationship Id="rId361" Type="http://schemas.openxmlformats.org/officeDocument/2006/relationships/image" Target="../media/image401.svg"/><Relationship Id="rId196" Type="http://schemas.openxmlformats.org/officeDocument/2006/relationships/image" Target="../media/image236.png"/><Relationship Id="rId200" Type="http://schemas.openxmlformats.org/officeDocument/2006/relationships/image" Target="../media/image240.png"/><Relationship Id="rId16" Type="http://schemas.openxmlformats.org/officeDocument/2006/relationships/image" Target="../media/image56.png"/><Relationship Id="rId221" Type="http://schemas.openxmlformats.org/officeDocument/2006/relationships/image" Target="../media/image261.svg"/><Relationship Id="rId242" Type="http://schemas.openxmlformats.org/officeDocument/2006/relationships/image" Target="../media/image282.png"/><Relationship Id="rId263" Type="http://schemas.openxmlformats.org/officeDocument/2006/relationships/image" Target="../media/image303.svg"/><Relationship Id="rId284" Type="http://schemas.openxmlformats.org/officeDocument/2006/relationships/image" Target="../media/image324.png"/><Relationship Id="rId319" Type="http://schemas.openxmlformats.org/officeDocument/2006/relationships/image" Target="../media/image359.svg"/><Relationship Id="rId37" Type="http://schemas.openxmlformats.org/officeDocument/2006/relationships/image" Target="../media/image77.svg"/><Relationship Id="rId58" Type="http://schemas.openxmlformats.org/officeDocument/2006/relationships/image" Target="../media/image98.png"/><Relationship Id="rId79" Type="http://schemas.openxmlformats.org/officeDocument/2006/relationships/image" Target="../media/image119.svg"/><Relationship Id="rId102" Type="http://schemas.openxmlformats.org/officeDocument/2006/relationships/image" Target="../media/image142.png"/><Relationship Id="rId123" Type="http://schemas.openxmlformats.org/officeDocument/2006/relationships/image" Target="../media/image163.svg"/><Relationship Id="rId144" Type="http://schemas.openxmlformats.org/officeDocument/2006/relationships/image" Target="../media/image184.png"/><Relationship Id="rId330" Type="http://schemas.openxmlformats.org/officeDocument/2006/relationships/image" Target="../media/image370.png"/><Relationship Id="rId90" Type="http://schemas.openxmlformats.org/officeDocument/2006/relationships/image" Target="../media/image130.png"/><Relationship Id="rId165" Type="http://schemas.openxmlformats.org/officeDocument/2006/relationships/image" Target="../media/image205.svg"/><Relationship Id="rId186" Type="http://schemas.openxmlformats.org/officeDocument/2006/relationships/image" Target="../media/image226.png"/><Relationship Id="rId351" Type="http://schemas.openxmlformats.org/officeDocument/2006/relationships/image" Target="../media/image391.svg"/><Relationship Id="rId211" Type="http://schemas.openxmlformats.org/officeDocument/2006/relationships/image" Target="../media/image251.svg"/><Relationship Id="rId232" Type="http://schemas.openxmlformats.org/officeDocument/2006/relationships/image" Target="../media/image272.png"/><Relationship Id="rId253" Type="http://schemas.openxmlformats.org/officeDocument/2006/relationships/image" Target="../media/image293.svg"/><Relationship Id="rId274" Type="http://schemas.openxmlformats.org/officeDocument/2006/relationships/image" Target="../media/image314.png"/><Relationship Id="rId295" Type="http://schemas.openxmlformats.org/officeDocument/2006/relationships/image" Target="../media/image335.svg"/><Relationship Id="rId309" Type="http://schemas.openxmlformats.org/officeDocument/2006/relationships/image" Target="../media/image349.svg"/><Relationship Id="rId27" Type="http://schemas.openxmlformats.org/officeDocument/2006/relationships/image" Target="../media/image67.svg"/><Relationship Id="rId48" Type="http://schemas.openxmlformats.org/officeDocument/2006/relationships/image" Target="../media/image88.png"/><Relationship Id="rId69" Type="http://schemas.openxmlformats.org/officeDocument/2006/relationships/image" Target="../media/image109.svg"/><Relationship Id="rId113" Type="http://schemas.openxmlformats.org/officeDocument/2006/relationships/image" Target="../media/image153.svg"/><Relationship Id="rId134" Type="http://schemas.openxmlformats.org/officeDocument/2006/relationships/image" Target="../media/image174.png"/><Relationship Id="rId320" Type="http://schemas.openxmlformats.org/officeDocument/2006/relationships/image" Target="../media/image360.png"/><Relationship Id="rId80" Type="http://schemas.openxmlformats.org/officeDocument/2006/relationships/image" Target="../media/image120.png"/><Relationship Id="rId155" Type="http://schemas.openxmlformats.org/officeDocument/2006/relationships/image" Target="../media/image195.svg"/><Relationship Id="rId176" Type="http://schemas.openxmlformats.org/officeDocument/2006/relationships/image" Target="../media/image216.png"/><Relationship Id="rId197" Type="http://schemas.openxmlformats.org/officeDocument/2006/relationships/image" Target="../media/image237.svg"/><Relationship Id="rId341" Type="http://schemas.openxmlformats.org/officeDocument/2006/relationships/image" Target="../media/image381.svg"/><Relationship Id="rId362" Type="http://schemas.openxmlformats.org/officeDocument/2006/relationships/image" Target="../media/image402.png"/><Relationship Id="rId201" Type="http://schemas.openxmlformats.org/officeDocument/2006/relationships/image" Target="../media/image241.svg"/><Relationship Id="rId222" Type="http://schemas.openxmlformats.org/officeDocument/2006/relationships/image" Target="../media/image262.png"/><Relationship Id="rId243" Type="http://schemas.openxmlformats.org/officeDocument/2006/relationships/image" Target="../media/image283.svg"/><Relationship Id="rId264" Type="http://schemas.openxmlformats.org/officeDocument/2006/relationships/image" Target="../media/image304.png"/><Relationship Id="rId285" Type="http://schemas.openxmlformats.org/officeDocument/2006/relationships/image" Target="../media/image325.svg"/><Relationship Id="rId17" Type="http://schemas.openxmlformats.org/officeDocument/2006/relationships/image" Target="../media/image57.svg"/><Relationship Id="rId38" Type="http://schemas.openxmlformats.org/officeDocument/2006/relationships/image" Target="../media/image78.png"/><Relationship Id="rId59" Type="http://schemas.openxmlformats.org/officeDocument/2006/relationships/image" Target="../media/image99.svg"/><Relationship Id="rId103" Type="http://schemas.openxmlformats.org/officeDocument/2006/relationships/image" Target="../media/image143.svg"/><Relationship Id="rId124" Type="http://schemas.openxmlformats.org/officeDocument/2006/relationships/image" Target="../media/image164.png"/><Relationship Id="rId310" Type="http://schemas.openxmlformats.org/officeDocument/2006/relationships/image" Target="../media/image350.png"/><Relationship Id="rId70" Type="http://schemas.openxmlformats.org/officeDocument/2006/relationships/image" Target="../media/image110.png"/><Relationship Id="rId91" Type="http://schemas.openxmlformats.org/officeDocument/2006/relationships/image" Target="../media/image131.svg"/><Relationship Id="rId145" Type="http://schemas.openxmlformats.org/officeDocument/2006/relationships/image" Target="../media/image185.svg"/><Relationship Id="rId166" Type="http://schemas.openxmlformats.org/officeDocument/2006/relationships/image" Target="../media/image206.png"/><Relationship Id="rId187" Type="http://schemas.openxmlformats.org/officeDocument/2006/relationships/image" Target="../media/image227.svg"/><Relationship Id="rId331" Type="http://schemas.openxmlformats.org/officeDocument/2006/relationships/image" Target="../media/image371.svg"/><Relationship Id="rId352" Type="http://schemas.openxmlformats.org/officeDocument/2006/relationships/image" Target="../media/image392.png"/><Relationship Id="rId1" Type="http://schemas.openxmlformats.org/officeDocument/2006/relationships/slideLayout" Target="../slideLayouts/slideLayout20.xml"/><Relationship Id="rId212" Type="http://schemas.openxmlformats.org/officeDocument/2006/relationships/image" Target="../media/image252.png"/><Relationship Id="rId233" Type="http://schemas.openxmlformats.org/officeDocument/2006/relationships/image" Target="../media/image273.svg"/><Relationship Id="rId254" Type="http://schemas.openxmlformats.org/officeDocument/2006/relationships/image" Target="../media/image294.png"/><Relationship Id="rId28" Type="http://schemas.openxmlformats.org/officeDocument/2006/relationships/image" Target="../media/image68.png"/><Relationship Id="rId49" Type="http://schemas.openxmlformats.org/officeDocument/2006/relationships/image" Target="../media/image89.svg"/><Relationship Id="rId114" Type="http://schemas.openxmlformats.org/officeDocument/2006/relationships/image" Target="../media/image154.png"/><Relationship Id="rId275" Type="http://schemas.openxmlformats.org/officeDocument/2006/relationships/image" Target="../media/image315.svg"/><Relationship Id="rId296" Type="http://schemas.openxmlformats.org/officeDocument/2006/relationships/image" Target="../media/image336.png"/><Relationship Id="rId300" Type="http://schemas.openxmlformats.org/officeDocument/2006/relationships/image" Target="../media/image340.png"/><Relationship Id="rId60" Type="http://schemas.openxmlformats.org/officeDocument/2006/relationships/image" Target="../media/image100.png"/><Relationship Id="rId81" Type="http://schemas.openxmlformats.org/officeDocument/2006/relationships/image" Target="../media/image121.svg"/><Relationship Id="rId135" Type="http://schemas.openxmlformats.org/officeDocument/2006/relationships/image" Target="../media/image175.svg"/><Relationship Id="rId156" Type="http://schemas.openxmlformats.org/officeDocument/2006/relationships/image" Target="../media/image196.png"/><Relationship Id="rId177" Type="http://schemas.openxmlformats.org/officeDocument/2006/relationships/image" Target="../media/image217.svg"/><Relationship Id="rId198" Type="http://schemas.openxmlformats.org/officeDocument/2006/relationships/image" Target="../media/image238.png"/><Relationship Id="rId321" Type="http://schemas.openxmlformats.org/officeDocument/2006/relationships/image" Target="../media/image361.svg"/><Relationship Id="rId342" Type="http://schemas.openxmlformats.org/officeDocument/2006/relationships/image" Target="../media/image382.png"/><Relationship Id="rId363" Type="http://schemas.openxmlformats.org/officeDocument/2006/relationships/image" Target="../media/image403.svg"/><Relationship Id="rId202" Type="http://schemas.openxmlformats.org/officeDocument/2006/relationships/image" Target="../media/image242.png"/><Relationship Id="rId223" Type="http://schemas.openxmlformats.org/officeDocument/2006/relationships/image" Target="../media/image263.svg"/><Relationship Id="rId244" Type="http://schemas.openxmlformats.org/officeDocument/2006/relationships/image" Target="../media/image284.png"/><Relationship Id="rId18" Type="http://schemas.openxmlformats.org/officeDocument/2006/relationships/image" Target="../media/image58.png"/><Relationship Id="rId39" Type="http://schemas.openxmlformats.org/officeDocument/2006/relationships/image" Target="../media/image79.svg"/><Relationship Id="rId265" Type="http://schemas.openxmlformats.org/officeDocument/2006/relationships/image" Target="../media/image305.svg"/><Relationship Id="rId286" Type="http://schemas.openxmlformats.org/officeDocument/2006/relationships/image" Target="../media/image326.png"/><Relationship Id="rId50" Type="http://schemas.openxmlformats.org/officeDocument/2006/relationships/image" Target="../media/image90.png"/><Relationship Id="rId104" Type="http://schemas.openxmlformats.org/officeDocument/2006/relationships/image" Target="../media/image144.png"/><Relationship Id="rId125" Type="http://schemas.openxmlformats.org/officeDocument/2006/relationships/image" Target="../media/image165.svg"/><Relationship Id="rId146" Type="http://schemas.openxmlformats.org/officeDocument/2006/relationships/image" Target="../media/image186.png"/><Relationship Id="rId167" Type="http://schemas.openxmlformats.org/officeDocument/2006/relationships/image" Target="../media/image207.svg"/><Relationship Id="rId188" Type="http://schemas.openxmlformats.org/officeDocument/2006/relationships/image" Target="../media/image228.png"/><Relationship Id="rId311" Type="http://schemas.openxmlformats.org/officeDocument/2006/relationships/image" Target="../media/image351.svg"/><Relationship Id="rId332" Type="http://schemas.openxmlformats.org/officeDocument/2006/relationships/image" Target="../media/image372.png"/><Relationship Id="rId353" Type="http://schemas.openxmlformats.org/officeDocument/2006/relationships/image" Target="../media/image393.svg"/><Relationship Id="rId71" Type="http://schemas.openxmlformats.org/officeDocument/2006/relationships/image" Target="../media/image111.svg"/><Relationship Id="rId92" Type="http://schemas.openxmlformats.org/officeDocument/2006/relationships/image" Target="../media/image132.png"/><Relationship Id="rId213" Type="http://schemas.openxmlformats.org/officeDocument/2006/relationships/image" Target="../media/image253.svg"/><Relationship Id="rId234" Type="http://schemas.openxmlformats.org/officeDocument/2006/relationships/image" Target="../media/image274.png"/><Relationship Id="rId2" Type="http://schemas.openxmlformats.org/officeDocument/2006/relationships/image" Target="../media/image42.png"/><Relationship Id="rId29" Type="http://schemas.openxmlformats.org/officeDocument/2006/relationships/image" Target="../media/image69.svg"/><Relationship Id="rId255" Type="http://schemas.openxmlformats.org/officeDocument/2006/relationships/image" Target="../media/image295.svg"/><Relationship Id="rId276" Type="http://schemas.openxmlformats.org/officeDocument/2006/relationships/image" Target="../media/image316.png"/><Relationship Id="rId297" Type="http://schemas.openxmlformats.org/officeDocument/2006/relationships/image" Target="../media/image337.svg"/><Relationship Id="rId40" Type="http://schemas.openxmlformats.org/officeDocument/2006/relationships/image" Target="../media/image80.png"/><Relationship Id="rId115" Type="http://schemas.openxmlformats.org/officeDocument/2006/relationships/image" Target="../media/image155.svg"/><Relationship Id="rId136" Type="http://schemas.openxmlformats.org/officeDocument/2006/relationships/image" Target="../media/image176.png"/><Relationship Id="rId157" Type="http://schemas.openxmlformats.org/officeDocument/2006/relationships/image" Target="../media/image197.svg"/><Relationship Id="rId178" Type="http://schemas.openxmlformats.org/officeDocument/2006/relationships/image" Target="../media/image218.png"/><Relationship Id="rId301" Type="http://schemas.openxmlformats.org/officeDocument/2006/relationships/image" Target="../media/image341.svg"/><Relationship Id="rId322" Type="http://schemas.openxmlformats.org/officeDocument/2006/relationships/image" Target="../media/image362.png"/><Relationship Id="rId343" Type="http://schemas.openxmlformats.org/officeDocument/2006/relationships/image" Target="../media/image383.svg"/><Relationship Id="rId364" Type="http://schemas.openxmlformats.org/officeDocument/2006/relationships/image" Target="../media/image404.png"/><Relationship Id="rId61" Type="http://schemas.openxmlformats.org/officeDocument/2006/relationships/image" Target="../media/image101.svg"/><Relationship Id="rId82" Type="http://schemas.openxmlformats.org/officeDocument/2006/relationships/image" Target="../media/image122.png"/><Relationship Id="rId199" Type="http://schemas.openxmlformats.org/officeDocument/2006/relationships/image" Target="../media/image239.svg"/><Relationship Id="rId203" Type="http://schemas.openxmlformats.org/officeDocument/2006/relationships/image" Target="../media/image243.svg"/><Relationship Id="rId19" Type="http://schemas.openxmlformats.org/officeDocument/2006/relationships/image" Target="../media/image59.svg"/><Relationship Id="rId224" Type="http://schemas.openxmlformats.org/officeDocument/2006/relationships/image" Target="../media/image264.png"/><Relationship Id="rId245" Type="http://schemas.openxmlformats.org/officeDocument/2006/relationships/image" Target="../media/image285.svg"/><Relationship Id="rId266" Type="http://schemas.openxmlformats.org/officeDocument/2006/relationships/image" Target="../media/image306.png"/><Relationship Id="rId287" Type="http://schemas.openxmlformats.org/officeDocument/2006/relationships/image" Target="../media/image327.svg"/><Relationship Id="rId30" Type="http://schemas.openxmlformats.org/officeDocument/2006/relationships/image" Target="../media/image70.png"/><Relationship Id="rId105" Type="http://schemas.openxmlformats.org/officeDocument/2006/relationships/image" Target="../media/image145.svg"/><Relationship Id="rId126" Type="http://schemas.openxmlformats.org/officeDocument/2006/relationships/image" Target="../media/image166.png"/><Relationship Id="rId147" Type="http://schemas.openxmlformats.org/officeDocument/2006/relationships/image" Target="../media/image187.svg"/><Relationship Id="rId168" Type="http://schemas.openxmlformats.org/officeDocument/2006/relationships/image" Target="../media/image208.png"/><Relationship Id="rId312" Type="http://schemas.openxmlformats.org/officeDocument/2006/relationships/image" Target="../media/image352.png"/><Relationship Id="rId333" Type="http://schemas.openxmlformats.org/officeDocument/2006/relationships/image" Target="../media/image373.svg"/><Relationship Id="rId354" Type="http://schemas.openxmlformats.org/officeDocument/2006/relationships/image" Target="../media/image394.png"/><Relationship Id="rId51" Type="http://schemas.openxmlformats.org/officeDocument/2006/relationships/image" Target="../media/image91.svg"/><Relationship Id="rId72" Type="http://schemas.openxmlformats.org/officeDocument/2006/relationships/image" Target="../media/image112.png"/><Relationship Id="rId93" Type="http://schemas.openxmlformats.org/officeDocument/2006/relationships/image" Target="../media/image133.svg"/><Relationship Id="rId189" Type="http://schemas.openxmlformats.org/officeDocument/2006/relationships/image" Target="../media/image229.svg"/><Relationship Id="rId3" Type="http://schemas.openxmlformats.org/officeDocument/2006/relationships/image" Target="../media/image43.svg"/><Relationship Id="rId214" Type="http://schemas.openxmlformats.org/officeDocument/2006/relationships/image" Target="../media/image254.png"/><Relationship Id="rId235" Type="http://schemas.openxmlformats.org/officeDocument/2006/relationships/image" Target="../media/image275.svg"/><Relationship Id="rId256" Type="http://schemas.openxmlformats.org/officeDocument/2006/relationships/image" Target="../media/image296.png"/><Relationship Id="rId277" Type="http://schemas.openxmlformats.org/officeDocument/2006/relationships/image" Target="../media/image317.svg"/><Relationship Id="rId298" Type="http://schemas.openxmlformats.org/officeDocument/2006/relationships/image" Target="../media/image338.png"/><Relationship Id="rId116" Type="http://schemas.openxmlformats.org/officeDocument/2006/relationships/image" Target="../media/image156.png"/><Relationship Id="rId137" Type="http://schemas.openxmlformats.org/officeDocument/2006/relationships/image" Target="../media/image177.svg"/><Relationship Id="rId158" Type="http://schemas.openxmlformats.org/officeDocument/2006/relationships/image" Target="../media/image198.png"/><Relationship Id="rId302" Type="http://schemas.openxmlformats.org/officeDocument/2006/relationships/image" Target="../media/image342.png"/><Relationship Id="rId323" Type="http://schemas.openxmlformats.org/officeDocument/2006/relationships/image" Target="../media/image363.svg"/><Relationship Id="rId344" Type="http://schemas.openxmlformats.org/officeDocument/2006/relationships/image" Target="../media/image384.png"/><Relationship Id="rId20" Type="http://schemas.openxmlformats.org/officeDocument/2006/relationships/image" Target="../media/image60.png"/><Relationship Id="rId41" Type="http://schemas.openxmlformats.org/officeDocument/2006/relationships/image" Target="../media/image81.svg"/><Relationship Id="rId62" Type="http://schemas.openxmlformats.org/officeDocument/2006/relationships/image" Target="../media/image102.png"/><Relationship Id="rId83" Type="http://schemas.openxmlformats.org/officeDocument/2006/relationships/image" Target="../media/image123.svg"/><Relationship Id="rId179" Type="http://schemas.openxmlformats.org/officeDocument/2006/relationships/image" Target="../media/image219.svg"/><Relationship Id="rId365" Type="http://schemas.openxmlformats.org/officeDocument/2006/relationships/image" Target="../media/image405.svg"/><Relationship Id="rId190" Type="http://schemas.openxmlformats.org/officeDocument/2006/relationships/image" Target="../media/image230.png"/><Relationship Id="rId204" Type="http://schemas.openxmlformats.org/officeDocument/2006/relationships/image" Target="../media/image244.png"/><Relationship Id="rId225" Type="http://schemas.openxmlformats.org/officeDocument/2006/relationships/image" Target="../media/image265.svg"/><Relationship Id="rId246" Type="http://schemas.openxmlformats.org/officeDocument/2006/relationships/image" Target="../media/image286.png"/><Relationship Id="rId267" Type="http://schemas.openxmlformats.org/officeDocument/2006/relationships/image" Target="../media/image307.svg"/><Relationship Id="rId288" Type="http://schemas.openxmlformats.org/officeDocument/2006/relationships/image" Target="../media/image328.png"/><Relationship Id="rId106" Type="http://schemas.openxmlformats.org/officeDocument/2006/relationships/image" Target="../media/image146.png"/><Relationship Id="rId127" Type="http://schemas.openxmlformats.org/officeDocument/2006/relationships/image" Target="../media/image167.svg"/><Relationship Id="rId313" Type="http://schemas.openxmlformats.org/officeDocument/2006/relationships/image" Target="../media/image353.svg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25.svg"/><Relationship Id="rId299" Type="http://schemas.openxmlformats.org/officeDocument/2006/relationships/image" Target="../media/image707.svg"/><Relationship Id="rId303" Type="http://schemas.openxmlformats.org/officeDocument/2006/relationships/image" Target="../media/image711.svg"/><Relationship Id="rId21" Type="http://schemas.openxmlformats.org/officeDocument/2006/relationships/image" Target="../media/image429.svg"/><Relationship Id="rId42" Type="http://schemas.openxmlformats.org/officeDocument/2006/relationships/image" Target="../media/image450.png"/><Relationship Id="rId63" Type="http://schemas.openxmlformats.org/officeDocument/2006/relationships/image" Target="../media/image471.svg"/><Relationship Id="rId84" Type="http://schemas.openxmlformats.org/officeDocument/2006/relationships/image" Target="../media/image492.png"/><Relationship Id="rId138" Type="http://schemas.openxmlformats.org/officeDocument/2006/relationships/image" Target="../media/image546.png"/><Relationship Id="rId159" Type="http://schemas.openxmlformats.org/officeDocument/2006/relationships/image" Target="../media/image567.svg"/><Relationship Id="rId324" Type="http://schemas.openxmlformats.org/officeDocument/2006/relationships/image" Target="../media/image732.png"/><Relationship Id="rId345" Type="http://schemas.openxmlformats.org/officeDocument/2006/relationships/image" Target="../media/image753.svg"/><Relationship Id="rId366" Type="http://schemas.openxmlformats.org/officeDocument/2006/relationships/image" Target="../media/image774.png"/><Relationship Id="rId170" Type="http://schemas.openxmlformats.org/officeDocument/2006/relationships/image" Target="../media/image578.png"/><Relationship Id="rId191" Type="http://schemas.openxmlformats.org/officeDocument/2006/relationships/image" Target="../media/image599.svg"/><Relationship Id="rId205" Type="http://schemas.openxmlformats.org/officeDocument/2006/relationships/image" Target="../media/image613.svg"/><Relationship Id="rId226" Type="http://schemas.openxmlformats.org/officeDocument/2006/relationships/image" Target="../media/image634.png"/><Relationship Id="rId247" Type="http://schemas.openxmlformats.org/officeDocument/2006/relationships/image" Target="../media/image655.svg"/><Relationship Id="rId107" Type="http://schemas.openxmlformats.org/officeDocument/2006/relationships/image" Target="../media/image515.svg"/><Relationship Id="rId268" Type="http://schemas.openxmlformats.org/officeDocument/2006/relationships/image" Target="../media/image676.png"/><Relationship Id="rId289" Type="http://schemas.openxmlformats.org/officeDocument/2006/relationships/image" Target="../media/image697.svg"/><Relationship Id="rId11" Type="http://schemas.openxmlformats.org/officeDocument/2006/relationships/image" Target="../media/image419.svg"/><Relationship Id="rId32" Type="http://schemas.openxmlformats.org/officeDocument/2006/relationships/image" Target="../media/image440.png"/><Relationship Id="rId53" Type="http://schemas.openxmlformats.org/officeDocument/2006/relationships/image" Target="../media/image461.svg"/><Relationship Id="rId74" Type="http://schemas.openxmlformats.org/officeDocument/2006/relationships/image" Target="../media/image482.png"/><Relationship Id="rId128" Type="http://schemas.openxmlformats.org/officeDocument/2006/relationships/image" Target="../media/image536.png"/><Relationship Id="rId149" Type="http://schemas.openxmlformats.org/officeDocument/2006/relationships/image" Target="../media/image557.svg"/><Relationship Id="rId314" Type="http://schemas.openxmlformats.org/officeDocument/2006/relationships/image" Target="../media/image722.png"/><Relationship Id="rId335" Type="http://schemas.openxmlformats.org/officeDocument/2006/relationships/image" Target="../media/image743.svg"/><Relationship Id="rId356" Type="http://schemas.openxmlformats.org/officeDocument/2006/relationships/image" Target="../media/image764.png"/><Relationship Id="rId377" Type="http://schemas.openxmlformats.org/officeDocument/2006/relationships/image" Target="../media/image785.svg"/><Relationship Id="rId5" Type="http://schemas.openxmlformats.org/officeDocument/2006/relationships/image" Target="../media/image413.svg"/><Relationship Id="rId95" Type="http://schemas.openxmlformats.org/officeDocument/2006/relationships/image" Target="../media/image503.svg"/><Relationship Id="rId160" Type="http://schemas.openxmlformats.org/officeDocument/2006/relationships/image" Target="../media/image568.png"/><Relationship Id="rId181" Type="http://schemas.openxmlformats.org/officeDocument/2006/relationships/image" Target="../media/image589.svg"/><Relationship Id="rId216" Type="http://schemas.openxmlformats.org/officeDocument/2006/relationships/image" Target="../media/image624.png"/><Relationship Id="rId237" Type="http://schemas.openxmlformats.org/officeDocument/2006/relationships/image" Target="../media/image645.svg"/><Relationship Id="rId258" Type="http://schemas.openxmlformats.org/officeDocument/2006/relationships/image" Target="../media/image666.png"/><Relationship Id="rId279" Type="http://schemas.openxmlformats.org/officeDocument/2006/relationships/image" Target="../media/image687.svg"/><Relationship Id="rId22" Type="http://schemas.openxmlformats.org/officeDocument/2006/relationships/image" Target="../media/image430.png"/><Relationship Id="rId43" Type="http://schemas.openxmlformats.org/officeDocument/2006/relationships/image" Target="../media/image451.svg"/><Relationship Id="rId64" Type="http://schemas.openxmlformats.org/officeDocument/2006/relationships/image" Target="../media/image472.png"/><Relationship Id="rId118" Type="http://schemas.openxmlformats.org/officeDocument/2006/relationships/image" Target="../media/image526.png"/><Relationship Id="rId139" Type="http://schemas.openxmlformats.org/officeDocument/2006/relationships/image" Target="../media/image547.svg"/><Relationship Id="rId290" Type="http://schemas.openxmlformats.org/officeDocument/2006/relationships/image" Target="../media/image698.png"/><Relationship Id="rId304" Type="http://schemas.openxmlformats.org/officeDocument/2006/relationships/image" Target="../media/image712.png"/><Relationship Id="rId325" Type="http://schemas.openxmlformats.org/officeDocument/2006/relationships/image" Target="../media/image733.svg"/><Relationship Id="rId346" Type="http://schemas.openxmlformats.org/officeDocument/2006/relationships/image" Target="../media/image754.png"/><Relationship Id="rId367" Type="http://schemas.openxmlformats.org/officeDocument/2006/relationships/image" Target="../media/image775.svg"/><Relationship Id="rId85" Type="http://schemas.openxmlformats.org/officeDocument/2006/relationships/image" Target="../media/image493.svg"/><Relationship Id="rId150" Type="http://schemas.openxmlformats.org/officeDocument/2006/relationships/image" Target="../media/image558.png"/><Relationship Id="rId171" Type="http://schemas.openxmlformats.org/officeDocument/2006/relationships/image" Target="../media/image579.svg"/><Relationship Id="rId192" Type="http://schemas.openxmlformats.org/officeDocument/2006/relationships/image" Target="../media/image600.png"/><Relationship Id="rId206" Type="http://schemas.openxmlformats.org/officeDocument/2006/relationships/image" Target="../media/image614.png"/><Relationship Id="rId227" Type="http://schemas.openxmlformats.org/officeDocument/2006/relationships/image" Target="../media/image635.svg"/><Relationship Id="rId248" Type="http://schemas.openxmlformats.org/officeDocument/2006/relationships/image" Target="../media/image656.png"/><Relationship Id="rId269" Type="http://schemas.openxmlformats.org/officeDocument/2006/relationships/image" Target="../media/image677.svg"/><Relationship Id="rId12" Type="http://schemas.openxmlformats.org/officeDocument/2006/relationships/image" Target="../media/image420.png"/><Relationship Id="rId33" Type="http://schemas.openxmlformats.org/officeDocument/2006/relationships/image" Target="../media/image441.svg"/><Relationship Id="rId108" Type="http://schemas.openxmlformats.org/officeDocument/2006/relationships/image" Target="../media/image516.png"/><Relationship Id="rId129" Type="http://schemas.openxmlformats.org/officeDocument/2006/relationships/image" Target="../media/image537.svg"/><Relationship Id="rId280" Type="http://schemas.openxmlformats.org/officeDocument/2006/relationships/image" Target="../media/image688.png"/><Relationship Id="rId315" Type="http://schemas.openxmlformats.org/officeDocument/2006/relationships/image" Target="../media/image723.svg"/><Relationship Id="rId336" Type="http://schemas.openxmlformats.org/officeDocument/2006/relationships/image" Target="../media/image744.png"/><Relationship Id="rId357" Type="http://schemas.openxmlformats.org/officeDocument/2006/relationships/image" Target="../media/image765.svg"/><Relationship Id="rId54" Type="http://schemas.openxmlformats.org/officeDocument/2006/relationships/image" Target="../media/image462.png"/><Relationship Id="rId75" Type="http://schemas.openxmlformats.org/officeDocument/2006/relationships/image" Target="../media/image483.svg"/><Relationship Id="rId96" Type="http://schemas.openxmlformats.org/officeDocument/2006/relationships/image" Target="../media/image504.png"/><Relationship Id="rId140" Type="http://schemas.openxmlformats.org/officeDocument/2006/relationships/image" Target="../media/image548.png"/><Relationship Id="rId161" Type="http://schemas.openxmlformats.org/officeDocument/2006/relationships/image" Target="../media/image569.svg"/><Relationship Id="rId182" Type="http://schemas.openxmlformats.org/officeDocument/2006/relationships/image" Target="../media/image590.png"/><Relationship Id="rId217" Type="http://schemas.openxmlformats.org/officeDocument/2006/relationships/image" Target="../media/image625.svg"/><Relationship Id="rId378" Type="http://schemas.openxmlformats.org/officeDocument/2006/relationships/image" Target="../media/image786.png"/><Relationship Id="rId6" Type="http://schemas.openxmlformats.org/officeDocument/2006/relationships/image" Target="../media/image414.png"/><Relationship Id="rId238" Type="http://schemas.openxmlformats.org/officeDocument/2006/relationships/image" Target="../media/image646.png"/><Relationship Id="rId259" Type="http://schemas.openxmlformats.org/officeDocument/2006/relationships/image" Target="../media/image667.svg"/><Relationship Id="rId23" Type="http://schemas.openxmlformats.org/officeDocument/2006/relationships/image" Target="../media/image431.svg"/><Relationship Id="rId119" Type="http://schemas.openxmlformats.org/officeDocument/2006/relationships/image" Target="../media/image527.svg"/><Relationship Id="rId270" Type="http://schemas.openxmlformats.org/officeDocument/2006/relationships/image" Target="../media/image678.png"/><Relationship Id="rId291" Type="http://schemas.openxmlformats.org/officeDocument/2006/relationships/image" Target="../media/image699.svg"/><Relationship Id="rId305" Type="http://schemas.openxmlformats.org/officeDocument/2006/relationships/image" Target="../media/image713.svg"/><Relationship Id="rId326" Type="http://schemas.openxmlformats.org/officeDocument/2006/relationships/image" Target="../media/image734.png"/><Relationship Id="rId347" Type="http://schemas.openxmlformats.org/officeDocument/2006/relationships/image" Target="../media/image755.svg"/><Relationship Id="rId44" Type="http://schemas.openxmlformats.org/officeDocument/2006/relationships/image" Target="../media/image452.png"/><Relationship Id="rId65" Type="http://schemas.openxmlformats.org/officeDocument/2006/relationships/image" Target="../media/image473.svg"/><Relationship Id="rId86" Type="http://schemas.openxmlformats.org/officeDocument/2006/relationships/image" Target="../media/image494.png"/><Relationship Id="rId130" Type="http://schemas.openxmlformats.org/officeDocument/2006/relationships/image" Target="../media/image538.png"/><Relationship Id="rId151" Type="http://schemas.openxmlformats.org/officeDocument/2006/relationships/image" Target="../media/image559.svg"/><Relationship Id="rId368" Type="http://schemas.openxmlformats.org/officeDocument/2006/relationships/image" Target="../media/image776.png"/><Relationship Id="rId172" Type="http://schemas.openxmlformats.org/officeDocument/2006/relationships/image" Target="../media/image580.png"/><Relationship Id="rId193" Type="http://schemas.openxmlformats.org/officeDocument/2006/relationships/image" Target="../media/image601.svg"/><Relationship Id="rId207" Type="http://schemas.openxmlformats.org/officeDocument/2006/relationships/image" Target="../media/image615.svg"/><Relationship Id="rId228" Type="http://schemas.openxmlformats.org/officeDocument/2006/relationships/image" Target="../media/image636.png"/><Relationship Id="rId249" Type="http://schemas.openxmlformats.org/officeDocument/2006/relationships/image" Target="../media/image657.svg"/><Relationship Id="rId13" Type="http://schemas.openxmlformats.org/officeDocument/2006/relationships/image" Target="../media/image421.svg"/><Relationship Id="rId109" Type="http://schemas.openxmlformats.org/officeDocument/2006/relationships/image" Target="../media/image517.svg"/><Relationship Id="rId260" Type="http://schemas.openxmlformats.org/officeDocument/2006/relationships/image" Target="../media/image668.png"/><Relationship Id="rId281" Type="http://schemas.openxmlformats.org/officeDocument/2006/relationships/image" Target="../media/image689.svg"/><Relationship Id="rId316" Type="http://schemas.openxmlformats.org/officeDocument/2006/relationships/image" Target="../media/image724.png"/><Relationship Id="rId337" Type="http://schemas.openxmlformats.org/officeDocument/2006/relationships/image" Target="../media/image745.svg"/><Relationship Id="rId34" Type="http://schemas.openxmlformats.org/officeDocument/2006/relationships/image" Target="../media/image442.png"/><Relationship Id="rId55" Type="http://schemas.openxmlformats.org/officeDocument/2006/relationships/image" Target="../media/image463.svg"/><Relationship Id="rId76" Type="http://schemas.openxmlformats.org/officeDocument/2006/relationships/image" Target="../media/image484.png"/><Relationship Id="rId97" Type="http://schemas.openxmlformats.org/officeDocument/2006/relationships/image" Target="../media/image505.svg"/><Relationship Id="rId120" Type="http://schemas.openxmlformats.org/officeDocument/2006/relationships/image" Target="../media/image528.png"/><Relationship Id="rId141" Type="http://schemas.openxmlformats.org/officeDocument/2006/relationships/image" Target="../media/image549.svg"/><Relationship Id="rId358" Type="http://schemas.openxmlformats.org/officeDocument/2006/relationships/image" Target="../media/image766.png"/><Relationship Id="rId379" Type="http://schemas.openxmlformats.org/officeDocument/2006/relationships/image" Target="../media/image787.svg"/><Relationship Id="rId7" Type="http://schemas.openxmlformats.org/officeDocument/2006/relationships/image" Target="../media/image415.svg"/><Relationship Id="rId162" Type="http://schemas.openxmlformats.org/officeDocument/2006/relationships/image" Target="../media/image570.png"/><Relationship Id="rId183" Type="http://schemas.openxmlformats.org/officeDocument/2006/relationships/image" Target="../media/image591.svg"/><Relationship Id="rId218" Type="http://schemas.openxmlformats.org/officeDocument/2006/relationships/image" Target="../media/image626.png"/><Relationship Id="rId239" Type="http://schemas.openxmlformats.org/officeDocument/2006/relationships/image" Target="../media/image647.svg"/><Relationship Id="rId250" Type="http://schemas.openxmlformats.org/officeDocument/2006/relationships/image" Target="../media/image658.png"/><Relationship Id="rId271" Type="http://schemas.openxmlformats.org/officeDocument/2006/relationships/image" Target="../media/image679.svg"/><Relationship Id="rId292" Type="http://schemas.openxmlformats.org/officeDocument/2006/relationships/image" Target="../media/image700.png"/><Relationship Id="rId306" Type="http://schemas.openxmlformats.org/officeDocument/2006/relationships/image" Target="../media/image714.png"/><Relationship Id="rId24" Type="http://schemas.openxmlformats.org/officeDocument/2006/relationships/image" Target="../media/image432.png"/><Relationship Id="rId45" Type="http://schemas.openxmlformats.org/officeDocument/2006/relationships/image" Target="../media/image453.svg"/><Relationship Id="rId66" Type="http://schemas.openxmlformats.org/officeDocument/2006/relationships/image" Target="../media/image474.png"/><Relationship Id="rId87" Type="http://schemas.openxmlformats.org/officeDocument/2006/relationships/image" Target="../media/image495.svg"/><Relationship Id="rId110" Type="http://schemas.openxmlformats.org/officeDocument/2006/relationships/image" Target="../media/image518.png"/><Relationship Id="rId131" Type="http://schemas.openxmlformats.org/officeDocument/2006/relationships/image" Target="../media/image539.svg"/><Relationship Id="rId327" Type="http://schemas.openxmlformats.org/officeDocument/2006/relationships/image" Target="../media/image735.svg"/><Relationship Id="rId348" Type="http://schemas.openxmlformats.org/officeDocument/2006/relationships/image" Target="../media/image756.png"/><Relationship Id="rId369" Type="http://schemas.openxmlformats.org/officeDocument/2006/relationships/image" Target="../media/image777.svg"/><Relationship Id="rId152" Type="http://schemas.openxmlformats.org/officeDocument/2006/relationships/image" Target="../media/image560.png"/><Relationship Id="rId173" Type="http://schemas.openxmlformats.org/officeDocument/2006/relationships/image" Target="../media/image581.svg"/><Relationship Id="rId194" Type="http://schemas.openxmlformats.org/officeDocument/2006/relationships/image" Target="../media/image602.png"/><Relationship Id="rId208" Type="http://schemas.openxmlformats.org/officeDocument/2006/relationships/image" Target="../media/image616.png"/><Relationship Id="rId229" Type="http://schemas.openxmlformats.org/officeDocument/2006/relationships/image" Target="../media/image637.svg"/><Relationship Id="rId240" Type="http://schemas.openxmlformats.org/officeDocument/2006/relationships/image" Target="../media/image648.png"/><Relationship Id="rId261" Type="http://schemas.openxmlformats.org/officeDocument/2006/relationships/image" Target="../media/image669.svg"/><Relationship Id="rId14" Type="http://schemas.openxmlformats.org/officeDocument/2006/relationships/image" Target="../media/image422.png"/><Relationship Id="rId35" Type="http://schemas.openxmlformats.org/officeDocument/2006/relationships/image" Target="../media/image443.svg"/><Relationship Id="rId56" Type="http://schemas.openxmlformats.org/officeDocument/2006/relationships/image" Target="../media/image464.png"/><Relationship Id="rId77" Type="http://schemas.openxmlformats.org/officeDocument/2006/relationships/image" Target="../media/image485.svg"/><Relationship Id="rId100" Type="http://schemas.openxmlformats.org/officeDocument/2006/relationships/image" Target="../media/image508.png"/><Relationship Id="rId282" Type="http://schemas.openxmlformats.org/officeDocument/2006/relationships/image" Target="../media/image690.png"/><Relationship Id="rId317" Type="http://schemas.openxmlformats.org/officeDocument/2006/relationships/image" Target="../media/image725.svg"/><Relationship Id="rId338" Type="http://schemas.openxmlformats.org/officeDocument/2006/relationships/image" Target="../media/image746.png"/><Relationship Id="rId359" Type="http://schemas.openxmlformats.org/officeDocument/2006/relationships/image" Target="../media/image767.svg"/><Relationship Id="rId8" Type="http://schemas.openxmlformats.org/officeDocument/2006/relationships/image" Target="../media/image416.png"/><Relationship Id="rId98" Type="http://schemas.openxmlformats.org/officeDocument/2006/relationships/image" Target="../media/image506.png"/><Relationship Id="rId121" Type="http://schemas.openxmlformats.org/officeDocument/2006/relationships/image" Target="../media/image529.svg"/><Relationship Id="rId142" Type="http://schemas.openxmlformats.org/officeDocument/2006/relationships/image" Target="../media/image550.png"/><Relationship Id="rId163" Type="http://schemas.openxmlformats.org/officeDocument/2006/relationships/image" Target="../media/image571.svg"/><Relationship Id="rId184" Type="http://schemas.openxmlformats.org/officeDocument/2006/relationships/image" Target="../media/image592.png"/><Relationship Id="rId219" Type="http://schemas.openxmlformats.org/officeDocument/2006/relationships/image" Target="../media/image627.svg"/><Relationship Id="rId370" Type="http://schemas.openxmlformats.org/officeDocument/2006/relationships/image" Target="../media/image778.png"/><Relationship Id="rId230" Type="http://schemas.openxmlformats.org/officeDocument/2006/relationships/image" Target="../media/image638.png"/><Relationship Id="rId251" Type="http://schemas.openxmlformats.org/officeDocument/2006/relationships/image" Target="../media/image659.svg"/><Relationship Id="rId25" Type="http://schemas.openxmlformats.org/officeDocument/2006/relationships/image" Target="../media/image433.svg"/><Relationship Id="rId46" Type="http://schemas.openxmlformats.org/officeDocument/2006/relationships/image" Target="../media/image454.png"/><Relationship Id="rId67" Type="http://schemas.openxmlformats.org/officeDocument/2006/relationships/image" Target="../media/image475.svg"/><Relationship Id="rId272" Type="http://schemas.openxmlformats.org/officeDocument/2006/relationships/image" Target="../media/image680.png"/><Relationship Id="rId293" Type="http://schemas.openxmlformats.org/officeDocument/2006/relationships/image" Target="../media/image701.svg"/><Relationship Id="rId307" Type="http://schemas.openxmlformats.org/officeDocument/2006/relationships/image" Target="../media/image715.svg"/><Relationship Id="rId328" Type="http://schemas.openxmlformats.org/officeDocument/2006/relationships/image" Target="../media/image736.png"/><Relationship Id="rId349" Type="http://schemas.openxmlformats.org/officeDocument/2006/relationships/image" Target="../media/image757.svg"/><Relationship Id="rId88" Type="http://schemas.openxmlformats.org/officeDocument/2006/relationships/image" Target="../media/image496.png"/><Relationship Id="rId111" Type="http://schemas.openxmlformats.org/officeDocument/2006/relationships/image" Target="../media/image519.svg"/><Relationship Id="rId132" Type="http://schemas.openxmlformats.org/officeDocument/2006/relationships/image" Target="../media/image540.png"/><Relationship Id="rId153" Type="http://schemas.openxmlformats.org/officeDocument/2006/relationships/image" Target="../media/image561.svg"/><Relationship Id="rId174" Type="http://schemas.openxmlformats.org/officeDocument/2006/relationships/image" Target="../media/image582.png"/><Relationship Id="rId195" Type="http://schemas.openxmlformats.org/officeDocument/2006/relationships/image" Target="../media/image603.svg"/><Relationship Id="rId209" Type="http://schemas.openxmlformats.org/officeDocument/2006/relationships/image" Target="../media/image617.svg"/><Relationship Id="rId360" Type="http://schemas.openxmlformats.org/officeDocument/2006/relationships/image" Target="../media/image768.png"/><Relationship Id="rId220" Type="http://schemas.openxmlformats.org/officeDocument/2006/relationships/image" Target="../media/image628.png"/><Relationship Id="rId241" Type="http://schemas.openxmlformats.org/officeDocument/2006/relationships/image" Target="../media/image649.svg"/><Relationship Id="rId15" Type="http://schemas.openxmlformats.org/officeDocument/2006/relationships/image" Target="../media/image423.svg"/><Relationship Id="rId36" Type="http://schemas.openxmlformats.org/officeDocument/2006/relationships/image" Target="../media/image444.png"/><Relationship Id="rId57" Type="http://schemas.openxmlformats.org/officeDocument/2006/relationships/image" Target="../media/image465.svg"/><Relationship Id="rId262" Type="http://schemas.openxmlformats.org/officeDocument/2006/relationships/image" Target="../media/image670.png"/><Relationship Id="rId283" Type="http://schemas.openxmlformats.org/officeDocument/2006/relationships/image" Target="../media/image691.svg"/><Relationship Id="rId318" Type="http://schemas.openxmlformats.org/officeDocument/2006/relationships/image" Target="../media/image726.png"/><Relationship Id="rId339" Type="http://schemas.openxmlformats.org/officeDocument/2006/relationships/image" Target="../media/image747.svg"/><Relationship Id="rId78" Type="http://schemas.openxmlformats.org/officeDocument/2006/relationships/image" Target="../media/image486.png"/><Relationship Id="rId99" Type="http://schemas.openxmlformats.org/officeDocument/2006/relationships/image" Target="../media/image507.svg"/><Relationship Id="rId101" Type="http://schemas.openxmlformats.org/officeDocument/2006/relationships/image" Target="../media/image509.svg"/><Relationship Id="rId122" Type="http://schemas.openxmlformats.org/officeDocument/2006/relationships/image" Target="../media/image530.png"/><Relationship Id="rId143" Type="http://schemas.openxmlformats.org/officeDocument/2006/relationships/image" Target="../media/image551.svg"/><Relationship Id="rId164" Type="http://schemas.openxmlformats.org/officeDocument/2006/relationships/image" Target="../media/image572.png"/><Relationship Id="rId185" Type="http://schemas.openxmlformats.org/officeDocument/2006/relationships/image" Target="../media/image593.svg"/><Relationship Id="rId350" Type="http://schemas.openxmlformats.org/officeDocument/2006/relationships/image" Target="../media/image758.png"/><Relationship Id="rId371" Type="http://schemas.openxmlformats.org/officeDocument/2006/relationships/image" Target="../media/image779.svg"/><Relationship Id="rId9" Type="http://schemas.openxmlformats.org/officeDocument/2006/relationships/image" Target="../media/image417.svg"/><Relationship Id="rId210" Type="http://schemas.openxmlformats.org/officeDocument/2006/relationships/image" Target="../media/image618.png"/><Relationship Id="rId26" Type="http://schemas.openxmlformats.org/officeDocument/2006/relationships/image" Target="../media/image434.png"/><Relationship Id="rId231" Type="http://schemas.openxmlformats.org/officeDocument/2006/relationships/image" Target="../media/image639.svg"/><Relationship Id="rId252" Type="http://schemas.openxmlformats.org/officeDocument/2006/relationships/image" Target="../media/image660.png"/><Relationship Id="rId273" Type="http://schemas.openxmlformats.org/officeDocument/2006/relationships/image" Target="../media/image681.svg"/><Relationship Id="rId294" Type="http://schemas.openxmlformats.org/officeDocument/2006/relationships/image" Target="../media/image702.png"/><Relationship Id="rId308" Type="http://schemas.openxmlformats.org/officeDocument/2006/relationships/image" Target="../media/image716.png"/><Relationship Id="rId329" Type="http://schemas.openxmlformats.org/officeDocument/2006/relationships/image" Target="../media/image737.svg"/><Relationship Id="rId47" Type="http://schemas.openxmlformats.org/officeDocument/2006/relationships/image" Target="../media/image455.svg"/><Relationship Id="rId68" Type="http://schemas.openxmlformats.org/officeDocument/2006/relationships/image" Target="../media/image476.png"/><Relationship Id="rId89" Type="http://schemas.openxmlformats.org/officeDocument/2006/relationships/image" Target="../media/image497.svg"/><Relationship Id="rId112" Type="http://schemas.openxmlformats.org/officeDocument/2006/relationships/image" Target="../media/image520.png"/><Relationship Id="rId133" Type="http://schemas.openxmlformats.org/officeDocument/2006/relationships/image" Target="../media/image541.svg"/><Relationship Id="rId154" Type="http://schemas.openxmlformats.org/officeDocument/2006/relationships/image" Target="../media/image562.png"/><Relationship Id="rId175" Type="http://schemas.openxmlformats.org/officeDocument/2006/relationships/image" Target="../media/image583.svg"/><Relationship Id="rId340" Type="http://schemas.openxmlformats.org/officeDocument/2006/relationships/image" Target="../media/image748.png"/><Relationship Id="rId361" Type="http://schemas.openxmlformats.org/officeDocument/2006/relationships/image" Target="../media/image769.svg"/><Relationship Id="rId196" Type="http://schemas.openxmlformats.org/officeDocument/2006/relationships/image" Target="../media/image604.png"/><Relationship Id="rId200" Type="http://schemas.openxmlformats.org/officeDocument/2006/relationships/image" Target="../media/image608.png"/><Relationship Id="rId16" Type="http://schemas.openxmlformats.org/officeDocument/2006/relationships/image" Target="../media/image424.png"/><Relationship Id="rId221" Type="http://schemas.openxmlformats.org/officeDocument/2006/relationships/image" Target="../media/image629.svg"/><Relationship Id="rId242" Type="http://schemas.openxmlformats.org/officeDocument/2006/relationships/image" Target="../media/image650.png"/><Relationship Id="rId263" Type="http://schemas.openxmlformats.org/officeDocument/2006/relationships/image" Target="../media/image671.svg"/><Relationship Id="rId284" Type="http://schemas.openxmlformats.org/officeDocument/2006/relationships/image" Target="../media/image692.png"/><Relationship Id="rId319" Type="http://schemas.openxmlformats.org/officeDocument/2006/relationships/image" Target="../media/image727.svg"/><Relationship Id="rId37" Type="http://schemas.openxmlformats.org/officeDocument/2006/relationships/image" Target="../media/image445.svg"/><Relationship Id="rId58" Type="http://schemas.openxmlformats.org/officeDocument/2006/relationships/image" Target="../media/image466.png"/><Relationship Id="rId79" Type="http://schemas.openxmlformats.org/officeDocument/2006/relationships/image" Target="../media/image487.svg"/><Relationship Id="rId102" Type="http://schemas.openxmlformats.org/officeDocument/2006/relationships/image" Target="../media/image510.png"/><Relationship Id="rId123" Type="http://schemas.openxmlformats.org/officeDocument/2006/relationships/image" Target="../media/image531.svg"/><Relationship Id="rId144" Type="http://schemas.openxmlformats.org/officeDocument/2006/relationships/image" Target="../media/image552.png"/><Relationship Id="rId330" Type="http://schemas.openxmlformats.org/officeDocument/2006/relationships/image" Target="../media/image738.png"/><Relationship Id="rId90" Type="http://schemas.openxmlformats.org/officeDocument/2006/relationships/image" Target="../media/image498.png"/><Relationship Id="rId165" Type="http://schemas.openxmlformats.org/officeDocument/2006/relationships/image" Target="../media/image573.svg"/><Relationship Id="rId186" Type="http://schemas.openxmlformats.org/officeDocument/2006/relationships/image" Target="../media/image594.png"/><Relationship Id="rId351" Type="http://schemas.openxmlformats.org/officeDocument/2006/relationships/image" Target="../media/image759.svg"/><Relationship Id="rId372" Type="http://schemas.openxmlformats.org/officeDocument/2006/relationships/image" Target="../media/image780.png"/><Relationship Id="rId211" Type="http://schemas.openxmlformats.org/officeDocument/2006/relationships/image" Target="../media/image619.svg"/><Relationship Id="rId232" Type="http://schemas.openxmlformats.org/officeDocument/2006/relationships/image" Target="../media/image640.png"/><Relationship Id="rId253" Type="http://schemas.openxmlformats.org/officeDocument/2006/relationships/image" Target="../media/image661.svg"/><Relationship Id="rId274" Type="http://schemas.openxmlformats.org/officeDocument/2006/relationships/image" Target="../media/image682.png"/><Relationship Id="rId295" Type="http://schemas.openxmlformats.org/officeDocument/2006/relationships/image" Target="../media/image703.svg"/><Relationship Id="rId309" Type="http://schemas.openxmlformats.org/officeDocument/2006/relationships/image" Target="../media/image717.svg"/><Relationship Id="rId27" Type="http://schemas.openxmlformats.org/officeDocument/2006/relationships/image" Target="../media/image435.svg"/><Relationship Id="rId48" Type="http://schemas.openxmlformats.org/officeDocument/2006/relationships/image" Target="../media/image456.png"/><Relationship Id="rId69" Type="http://schemas.openxmlformats.org/officeDocument/2006/relationships/image" Target="../media/image477.svg"/><Relationship Id="rId113" Type="http://schemas.openxmlformats.org/officeDocument/2006/relationships/image" Target="../media/image521.svg"/><Relationship Id="rId134" Type="http://schemas.openxmlformats.org/officeDocument/2006/relationships/image" Target="../media/image542.png"/><Relationship Id="rId320" Type="http://schemas.openxmlformats.org/officeDocument/2006/relationships/image" Target="../media/image728.png"/><Relationship Id="rId80" Type="http://schemas.openxmlformats.org/officeDocument/2006/relationships/image" Target="../media/image488.png"/><Relationship Id="rId155" Type="http://schemas.openxmlformats.org/officeDocument/2006/relationships/image" Target="../media/image563.svg"/><Relationship Id="rId176" Type="http://schemas.openxmlformats.org/officeDocument/2006/relationships/image" Target="../media/image584.png"/><Relationship Id="rId197" Type="http://schemas.openxmlformats.org/officeDocument/2006/relationships/image" Target="../media/image605.svg"/><Relationship Id="rId341" Type="http://schemas.openxmlformats.org/officeDocument/2006/relationships/image" Target="../media/image749.svg"/><Relationship Id="rId362" Type="http://schemas.openxmlformats.org/officeDocument/2006/relationships/image" Target="../media/image770.png"/><Relationship Id="rId201" Type="http://schemas.openxmlformats.org/officeDocument/2006/relationships/image" Target="../media/image609.svg"/><Relationship Id="rId222" Type="http://schemas.openxmlformats.org/officeDocument/2006/relationships/image" Target="../media/image630.png"/><Relationship Id="rId243" Type="http://schemas.openxmlformats.org/officeDocument/2006/relationships/image" Target="../media/image651.svg"/><Relationship Id="rId264" Type="http://schemas.openxmlformats.org/officeDocument/2006/relationships/image" Target="../media/image672.png"/><Relationship Id="rId285" Type="http://schemas.openxmlformats.org/officeDocument/2006/relationships/image" Target="../media/image693.svg"/><Relationship Id="rId17" Type="http://schemas.openxmlformats.org/officeDocument/2006/relationships/image" Target="../media/image425.svg"/><Relationship Id="rId38" Type="http://schemas.openxmlformats.org/officeDocument/2006/relationships/image" Target="../media/image446.png"/><Relationship Id="rId59" Type="http://schemas.openxmlformats.org/officeDocument/2006/relationships/image" Target="../media/image467.svg"/><Relationship Id="rId103" Type="http://schemas.openxmlformats.org/officeDocument/2006/relationships/image" Target="../media/image511.svg"/><Relationship Id="rId124" Type="http://schemas.openxmlformats.org/officeDocument/2006/relationships/image" Target="../media/image532.png"/><Relationship Id="rId310" Type="http://schemas.openxmlformats.org/officeDocument/2006/relationships/image" Target="../media/image718.png"/><Relationship Id="rId70" Type="http://schemas.openxmlformats.org/officeDocument/2006/relationships/image" Target="../media/image478.png"/><Relationship Id="rId91" Type="http://schemas.openxmlformats.org/officeDocument/2006/relationships/image" Target="../media/image499.svg"/><Relationship Id="rId145" Type="http://schemas.openxmlformats.org/officeDocument/2006/relationships/image" Target="../media/image553.svg"/><Relationship Id="rId166" Type="http://schemas.openxmlformats.org/officeDocument/2006/relationships/image" Target="../media/image574.png"/><Relationship Id="rId187" Type="http://schemas.openxmlformats.org/officeDocument/2006/relationships/image" Target="../media/image595.svg"/><Relationship Id="rId331" Type="http://schemas.openxmlformats.org/officeDocument/2006/relationships/image" Target="../media/image739.svg"/><Relationship Id="rId352" Type="http://schemas.openxmlformats.org/officeDocument/2006/relationships/image" Target="../media/image760.png"/><Relationship Id="rId373" Type="http://schemas.openxmlformats.org/officeDocument/2006/relationships/image" Target="../media/image781.svg"/><Relationship Id="rId1" Type="http://schemas.openxmlformats.org/officeDocument/2006/relationships/slideLayout" Target="../slideLayouts/slideLayout20.xml"/><Relationship Id="rId212" Type="http://schemas.openxmlformats.org/officeDocument/2006/relationships/image" Target="../media/image620.png"/><Relationship Id="rId233" Type="http://schemas.openxmlformats.org/officeDocument/2006/relationships/image" Target="../media/image641.svg"/><Relationship Id="rId254" Type="http://schemas.openxmlformats.org/officeDocument/2006/relationships/image" Target="../media/image662.png"/><Relationship Id="rId28" Type="http://schemas.openxmlformats.org/officeDocument/2006/relationships/image" Target="../media/image436.png"/><Relationship Id="rId49" Type="http://schemas.openxmlformats.org/officeDocument/2006/relationships/image" Target="../media/image457.svg"/><Relationship Id="rId114" Type="http://schemas.openxmlformats.org/officeDocument/2006/relationships/image" Target="../media/image522.png"/><Relationship Id="rId275" Type="http://schemas.openxmlformats.org/officeDocument/2006/relationships/image" Target="../media/image683.svg"/><Relationship Id="rId296" Type="http://schemas.openxmlformats.org/officeDocument/2006/relationships/image" Target="../media/image704.png"/><Relationship Id="rId300" Type="http://schemas.openxmlformats.org/officeDocument/2006/relationships/image" Target="../media/image708.png"/><Relationship Id="rId60" Type="http://schemas.openxmlformats.org/officeDocument/2006/relationships/image" Target="../media/image468.png"/><Relationship Id="rId81" Type="http://schemas.openxmlformats.org/officeDocument/2006/relationships/image" Target="../media/image489.svg"/><Relationship Id="rId135" Type="http://schemas.openxmlformats.org/officeDocument/2006/relationships/image" Target="../media/image543.svg"/><Relationship Id="rId156" Type="http://schemas.openxmlformats.org/officeDocument/2006/relationships/image" Target="../media/image564.png"/><Relationship Id="rId177" Type="http://schemas.openxmlformats.org/officeDocument/2006/relationships/image" Target="../media/image585.svg"/><Relationship Id="rId198" Type="http://schemas.openxmlformats.org/officeDocument/2006/relationships/image" Target="../media/image606.png"/><Relationship Id="rId321" Type="http://schemas.openxmlformats.org/officeDocument/2006/relationships/image" Target="../media/image729.svg"/><Relationship Id="rId342" Type="http://schemas.openxmlformats.org/officeDocument/2006/relationships/image" Target="../media/image750.png"/><Relationship Id="rId363" Type="http://schemas.openxmlformats.org/officeDocument/2006/relationships/image" Target="../media/image771.svg"/><Relationship Id="rId202" Type="http://schemas.openxmlformats.org/officeDocument/2006/relationships/image" Target="../media/image610.png"/><Relationship Id="rId223" Type="http://schemas.openxmlformats.org/officeDocument/2006/relationships/image" Target="../media/image631.svg"/><Relationship Id="rId244" Type="http://schemas.openxmlformats.org/officeDocument/2006/relationships/image" Target="../media/image652.png"/><Relationship Id="rId18" Type="http://schemas.openxmlformats.org/officeDocument/2006/relationships/image" Target="../media/image426.png"/><Relationship Id="rId39" Type="http://schemas.openxmlformats.org/officeDocument/2006/relationships/image" Target="../media/image447.svg"/><Relationship Id="rId265" Type="http://schemas.openxmlformats.org/officeDocument/2006/relationships/image" Target="../media/image673.svg"/><Relationship Id="rId286" Type="http://schemas.openxmlformats.org/officeDocument/2006/relationships/image" Target="../media/image694.png"/><Relationship Id="rId50" Type="http://schemas.openxmlformats.org/officeDocument/2006/relationships/image" Target="../media/image458.png"/><Relationship Id="rId104" Type="http://schemas.openxmlformats.org/officeDocument/2006/relationships/image" Target="../media/image512.png"/><Relationship Id="rId125" Type="http://schemas.openxmlformats.org/officeDocument/2006/relationships/image" Target="../media/image533.svg"/><Relationship Id="rId146" Type="http://schemas.openxmlformats.org/officeDocument/2006/relationships/image" Target="../media/image554.png"/><Relationship Id="rId167" Type="http://schemas.openxmlformats.org/officeDocument/2006/relationships/image" Target="../media/image575.svg"/><Relationship Id="rId188" Type="http://schemas.openxmlformats.org/officeDocument/2006/relationships/image" Target="../media/image596.png"/><Relationship Id="rId311" Type="http://schemas.openxmlformats.org/officeDocument/2006/relationships/image" Target="../media/image719.svg"/><Relationship Id="rId332" Type="http://schemas.openxmlformats.org/officeDocument/2006/relationships/image" Target="../media/image740.png"/><Relationship Id="rId353" Type="http://schemas.openxmlformats.org/officeDocument/2006/relationships/image" Target="../media/image761.svg"/><Relationship Id="rId374" Type="http://schemas.openxmlformats.org/officeDocument/2006/relationships/image" Target="../media/image782.png"/><Relationship Id="rId71" Type="http://schemas.openxmlformats.org/officeDocument/2006/relationships/image" Target="../media/image479.svg"/><Relationship Id="rId92" Type="http://schemas.openxmlformats.org/officeDocument/2006/relationships/image" Target="../media/image500.png"/><Relationship Id="rId213" Type="http://schemas.openxmlformats.org/officeDocument/2006/relationships/image" Target="../media/image621.svg"/><Relationship Id="rId234" Type="http://schemas.openxmlformats.org/officeDocument/2006/relationships/image" Target="../media/image642.png"/><Relationship Id="rId2" Type="http://schemas.openxmlformats.org/officeDocument/2006/relationships/image" Target="../media/image410.png"/><Relationship Id="rId29" Type="http://schemas.openxmlformats.org/officeDocument/2006/relationships/image" Target="../media/image437.svg"/><Relationship Id="rId255" Type="http://schemas.openxmlformats.org/officeDocument/2006/relationships/image" Target="../media/image663.svg"/><Relationship Id="rId276" Type="http://schemas.openxmlformats.org/officeDocument/2006/relationships/image" Target="../media/image684.png"/><Relationship Id="rId297" Type="http://schemas.openxmlformats.org/officeDocument/2006/relationships/image" Target="../media/image705.svg"/><Relationship Id="rId40" Type="http://schemas.openxmlformats.org/officeDocument/2006/relationships/image" Target="../media/image448.png"/><Relationship Id="rId115" Type="http://schemas.openxmlformats.org/officeDocument/2006/relationships/image" Target="../media/image523.svg"/><Relationship Id="rId136" Type="http://schemas.openxmlformats.org/officeDocument/2006/relationships/image" Target="../media/image544.png"/><Relationship Id="rId157" Type="http://schemas.openxmlformats.org/officeDocument/2006/relationships/image" Target="../media/image565.svg"/><Relationship Id="rId178" Type="http://schemas.openxmlformats.org/officeDocument/2006/relationships/image" Target="../media/image586.png"/><Relationship Id="rId301" Type="http://schemas.openxmlformats.org/officeDocument/2006/relationships/image" Target="../media/image709.svg"/><Relationship Id="rId322" Type="http://schemas.openxmlformats.org/officeDocument/2006/relationships/image" Target="../media/image730.png"/><Relationship Id="rId343" Type="http://schemas.openxmlformats.org/officeDocument/2006/relationships/image" Target="../media/image751.svg"/><Relationship Id="rId364" Type="http://schemas.openxmlformats.org/officeDocument/2006/relationships/image" Target="../media/image772.png"/><Relationship Id="rId61" Type="http://schemas.openxmlformats.org/officeDocument/2006/relationships/image" Target="../media/image469.svg"/><Relationship Id="rId82" Type="http://schemas.openxmlformats.org/officeDocument/2006/relationships/image" Target="../media/image490.png"/><Relationship Id="rId199" Type="http://schemas.openxmlformats.org/officeDocument/2006/relationships/image" Target="../media/image607.svg"/><Relationship Id="rId203" Type="http://schemas.openxmlformats.org/officeDocument/2006/relationships/image" Target="../media/image611.svg"/><Relationship Id="rId19" Type="http://schemas.openxmlformats.org/officeDocument/2006/relationships/image" Target="../media/image427.svg"/><Relationship Id="rId224" Type="http://schemas.openxmlformats.org/officeDocument/2006/relationships/image" Target="../media/image632.png"/><Relationship Id="rId245" Type="http://schemas.openxmlformats.org/officeDocument/2006/relationships/image" Target="../media/image653.svg"/><Relationship Id="rId266" Type="http://schemas.openxmlformats.org/officeDocument/2006/relationships/image" Target="../media/image674.png"/><Relationship Id="rId287" Type="http://schemas.openxmlformats.org/officeDocument/2006/relationships/image" Target="../media/image695.svg"/><Relationship Id="rId30" Type="http://schemas.openxmlformats.org/officeDocument/2006/relationships/image" Target="../media/image438.png"/><Relationship Id="rId105" Type="http://schemas.openxmlformats.org/officeDocument/2006/relationships/image" Target="../media/image513.svg"/><Relationship Id="rId126" Type="http://schemas.openxmlformats.org/officeDocument/2006/relationships/image" Target="../media/image534.png"/><Relationship Id="rId147" Type="http://schemas.openxmlformats.org/officeDocument/2006/relationships/image" Target="../media/image555.svg"/><Relationship Id="rId168" Type="http://schemas.openxmlformats.org/officeDocument/2006/relationships/image" Target="../media/image576.png"/><Relationship Id="rId312" Type="http://schemas.openxmlformats.org/officeDocument/2006/relationships/image" Target="../media/image720.png"/><Relationship Id="rId333" Type="http://schemas.openxmlformats.org/officeDocument/2006/relationships/image" Target="../media/image741.svg"/><Relationship Id="rId354" Type="http://schemas.openxmlformats.org/officeDocument/2006/relationships/image" Target="../media/image762.png"/><Relationship Id="rId51" Type="http://schemas.openxmlformats.org/officeDocument/2006/relationships/image" Target="../media/image459.svg"/><Relationship Id="rId72" Type="http://schemas.openxmlformats.org/officeDocument/2006/relationships/image" Target="../media/image480.png"/><Relationship Id="rId93" Type="http://schemas.openxmlformats.org/officeDocument/2006/relationships/image" Target="../media/image501.svg"/><Relationship Id="rId189" Type="http://schemas.openxmlformats.org/officeDocument/2006/relationships/image" Target="../media/image597.svg"/><Relationship Id="rId375" Type="http://schemas.openxmlformats.org/officeDocument/2006/relationships/image" Target="../media/image783.svg"/><Relationship Id="rId3" Type="http://schemas.openxmlformats.org/officeDocument/2006/relationships/image" Target="../media/image411.svg"/><Relationship Id="rId214" Type="http://schemas.openxmlformats.org/officeDocument/2006/relationships/image" Target="../media/image622.png"/><Relationship Id="rId235" Type="http://schemas.openxmlformats.org/officeDocument/2006/relationships/image" Target="../media/image643.svg"/><Relationship Id="rId256" Type="http://schemas.openxmlformats.org/officeDocument/2006/relationships/image" Target="../media/image664.png"/><Relationship Id="rId277" Type="http://schemas.openxmlformats.org/officeDocument/2006/relationships/image" Target="../media/image685.svg"/><Relationship Id="rId298" Type="http://schemas.openxmlformats.org/officeDocument/2006/relationships/image" Target="../media/image706.png"/><Relationship Id="rId116" Type="http://schemas.openxmlformats.org/officeDocument/2006/relationships/image" Target="../media/image524.png"/><Relationship Id="rId137" Type="http://schemas.openxmlformats.org/officeDocument/2006/relationships/image" Target="../media/image545.svg"/><Relationship Id="rId158" Type="http://schemas.openxmlformats.org/officeDocument/2006/relationships/image" Target="../media/image566.png"/><Relationship Id="rId302" Type="http://schemas.openxmlformats.org/officeDocument/2006/relationships/image" Target="../media/image710.png"/><Relationship Id="rId323" Type="http://schemas.openxmlformats.org/officeDocument/2006/relationships/image" Target="../media/image731.svg"/><Relationship Id="rId344" Type="http://schemas.openxmlformats.org/officeDocument/2006/relationships/image" Target="../media/image752.png"/><Relationship Id="rId20" Type="http://schemas.openxmlformats.org/officeDocument/2006/relationships/image" Target="../media/image428.png"/><Relationship Id="rId41" Type="http://schemas.openxmlformats.org/officeDocument/2006/relationships/image" Target="../media/image449.svg"/><Relationship Id="rId62" Type="http://schemas.openxmlformats.org/officeDocument/2006/relationships/image" Target="../media/image470.png"/><Relationship Id="rId83" Type="http://schemas.openxmlformats.org/officeDocument/2006/relationships/image" Target="../media/image491.svg"/><Relationship Id="rId179" Type="http://schemas.openxmlformats.org/officeDocument/2006/relationships/image" Target="../media/image587.svg"/><Relationship Id="rId365" Type="http://schemas.openxmlformats.org/officeDocument/2006/relationships/image" Target="../media/image773.svg"/><Relationship Id="rId190" Type="http://schemas.openxmlformats.org/officeDocument/2006/relationships/image" Target="../media/image598.png"/><Relationship Id="rId204" Type="http://schemas.openxmlformats.org/officeDocument/2006/relationships/image" Target="../media/image612.png"/><Relationship Id="rId225" Type="http://schemas.openxmlformats.org/officeDocument/2006/relationships/image" Target="../media/image633.svg"/><Relationship Id="rId246" Type="http://schemas.openxmlformats.org/officeDocument/2006/relationships/image" Target="../media/image654.png"/><Relationship Id="rId267" Type="http://schemas.openxmlformats.org/officeDocument/2006/relationships/image" Target="../media/image675.svg"/><Relationship Id="rId288" Type="http://schemas.openxmlformats.org/officeDocument/2006/relationships/image" Target="../media/image696.png"/><Relationship Id="rId106" Type="http://schemas.openxmlformats.org/officeDocument/2006/relationships/image" Target="../media/image514.png"/><Relationship Id="rId127" Type="http://schemas.openxmlformats.org/officeDocument/2006/relationships/image" Target="../media/image535.svg"/><Relationship Id="rId313" Type="http://schemas.openxmlformats.org/officeDocument/2006/relationships/image" Target="../media/image721.svg"/><Relationship Id="rId10" Type="http://schemas.openxmlformats.org/officeDocument/2006/relationships/image" Target="../media/image418.png"/><Relationship Id="rId31" Type="http://schemas.openxmlformats.org/officeDocument/2006/relationships/image" Target="../media/image439.svg"/><Relationship Id="rId52" Type="http://schemas.openxmlformats.org/officeDocument/2006/relationships/image" Target="../media/image460.png"/><Relationship Id="rId73" Type="http://schemas.openxmlformats.org/officeDocument/2006/relationships/image" Target="../media/image481.svg"/><Relationship Id="rId94" Type="http://schemas.openxmlformats.org/officeDocument/2006/relationships/image" Target="../media/image502.png"/><Relationship Id="rId148" Type="http://schemas.openxmlformats.org/officeDocument/2006/relationships/image" Target="../media/image556.png"/><Relationship Id="rId169" Type="http://schemas.openxmlformats.org/officeDocument/2006/relationships/image" Target="../media/image577.svg"/><Relationship Id="rId334" Type="http://schemas.openxmlformats.org/officeDocument/2006/relationships/image" Target="../media/image742.png"/><Relationship Id="rId355" Type="http://schemas.openxmlformats.org/officeDocument/2006/relationships/image" Target="../media/image763.svg"/><Relationship Id="rId376" Type="http://schemas.openxmlformats.org/officeDocument/2006/relationships/image" Target="../media/image784.png"/><Relationship Id="rId4" Type="http://schemas.openxmlformats.org/officeDocument/2006/relationships/image" Target="../media/image412.png"/><Relationship Id="rId180" Type="http://schemas.openxmlformats.org/officeDocument/2006/relationships/image" Target="../media/image588.png"/><Relationship Id="rId215" Type="http://schemas.openxmlformats.org/officeDocument/2006/relationships/image" Target="../media/image623.svg"/><Relationship Id="rId236" Type="http://schemas.openxmlformats.org/officeDocument/2006/relationships/image" Target="../media/image644.png"/><Relationship Id="rId257" Type="http://schemas.openxmlformats.org/officeDocument/2006/relationships/image" Target="../media/image665.svg"/><Relationship Id="rId278" Type="http://schemas.openxmlformats.org/officeDocument/2006/relationships/image" Target="../media/image686.png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03.svg"/><Relationship Id="rId21" Type="http://schemas.openxmlformats.org/officeDocument/2006/relationships/image" Target="../media/image807.svg"/><Relationship Id="rId42" Type="http://schemas.openxmlformats.org/officeDocument/2006/relationships/image" Target="../media/image828.png"/><Relationship Id="rId47" Type="http://schemas.openxmlformats.org/officeDocument/2006/relationships/image" Target="../media/image833.svg"/><Relationship Id="rId63" Type="http://schemas.openxmlformats.org/officeDocument/2006/relationships/image" Target="../media/image849.svg"/><Relationship Id="rId68" Type="http://schemas.openxmlformats.org/officeDocument/2006/relationships/image" Target="../media/image854.png"/><Relationship Id="rId84" Type="http://schemas.openxmlformats.org/officeDocument/2006/relationships/image" Target="../media/image870.png"/><Relationship Id="rId89" Type="http://schemas.openxmlformats.org/officeDocument/2006/relationships/image" Target="../media/image875.svg"/><Relationship Id="rId112" Type="http://schemas.openxmlformats.org/officeDocument/2006/relationships/image" Target="../media/image898.png"/><Relationship Id="rId133" Type="http://schemas.openxmlformats.org/officeDocument/2006/relationships/image" Target="../media/image919.svg"/><Relationship Id="rId138" Type="http://schemas.openxmlformats.org/officeDocument/2006/relationships/image" Target="../media/image924.png"/><Relationship Id="rId154" Type="http://schemas.openxmlformats.org/officeDocument/2006/relationships/image" Target="../media/image940.png"/><Relationship Id="rId159" Type="http://schemas.openxmlformats.org/officeDocument/2006/relationships/image" Target="../media/image945.svg"/><Relationship Id="rId175" Type="http://schemas.openxmlformats.org/officeDocument/2006/relationships/image" Target="../media/image961.svg"/><Relationship Id="rId170" Type="http://schemas.openxmlformats.org/officeDocument/2006/relationships/image" Target="../media/image956.png"/><Relationship Id="rId191" Type="http://schemas.openxmlformats.org/officeDocument/2006/relationships/image" Target="../media/image977.svg"/><Relationship Id="rId16" Type="http://schemas.openxmlformats.org/officeDocument/2006/relationships/image" Target="../media/image802.png"/><Relationship Id="rId107" Type="http://schemas.openxmlformats.org/officeDocument/2006/relationships/image" Target="../media/image893.svg"/><Relationship Id="rId11" Type="http://schemas.openxmlformats.org/officeDocument/2006/relationships/image" Target="../media/image797.svg"/><Relationship Id="rId32" Type="http://schemas.openxmlformats.org/officeDocument/2006/relationships/image" Target="../media/image818.png"/><Relationship Id="rId37" Type="http://schemas.openxmlformats.org/officeDocument/2006/relationships/image" Target="../media/image823.svg"/><Relationship Id="rId53" Type="http://schemas.openxmlformats.org/officeDocument/2006/relationships/image" Target="../media/image839.svg"/><Relationship Id="rId58" Type="http://schemas.openxmlformats.org/officeDocument/2006/relationships/image" Target="../media/image844.png"/><Relationship Id="rId74" Type="http://schemas.openxmlformats.org/officeDocument/2006/relationships/image" Target="../media/image860.png"/><Relationship Id="rId79" Type="http://schemas.openxmlformats.org/officeDocument/2006/relationships/image" Target="../media/image865.svg"/><Relationship Id="rId102" Type="http://schemas.openxmlformats.org/officeDocument/2006/relationships/image" Target="../media/image888.png"/><Relationship Id="rId123" Type="http://schemas.openxmlformats.org/officeDocument/2006/relationships/image" Target="../media/image909.svg"/><Relationship Id="rId128" Type="http://schemas.openxmlformats.org/officeDocument/2006/relationships/image" Target="../media/image914.png"/><Relationship Id="rId144" Type="http://schemas.openxmlformats.org/officeDocument/2006/relationships/image" Target="../media/image930.png"/><Relationship Id="rId149" Type="http://schemas.openxmlformats.org/officeDocument/2006/relationships/image" Target="../media/image935.svg"/><Relationship Id="rId5" Type="http://schemas.openxmlformats.org/officeDocument/2006/relationships/image" Target="../media/image791.svg"/><Relationship Id="rId90" Type="http://schemas.openxmlformats.org/officeDocument/2006/relationships/image" Target="../media/image876.png"/><Relationship Id="rId95" Type="http://schemas.openxmlformats.org/officeDocument/2006/relationships/image" Target="../media/image881.svg"/><Relationship Id="rId160" Type="http://schemas.openxmlformats.org/officeDocument/2006/relationships/image" Target="../media/image946.png"/><Relationship Id="rId165" Type="http://schemas.openxmlformats.org/officeDocument/2006/relationships/image" Target="../media/image951.svg"/><Relationship Id="rId181" Type="http://schemas.openxmlformats.org/officeDocument/2006/relationships/image" Target="../media/image967.svg"/><Relationship Id="rId186" Type="http://schemas.openxmlformats.org/officeDocument/2006/relationships/image" Target="../media/image972.png"/><Relationship Id="rId22" Type="http://schemas.openxmlformats.org/officeDocument/2006/relationships/image" Target="../media/image808.png"/><Relationship Id="rId27" Type="http://schemas.openxmlformats.org/officeDocument/2006/relationships/image" Target="../media/image813.svg"/><Relationship Id="rId43" Type="http://schemas.openxmlformats.org/officeDocument/2006/relationships/image" Target="../media/image829.svg"/><Relationship Id="rId48" Type="http://schemas.openxmlformats.org/officeDocument/2006/relationships/image" Target="../media/image834.png"/><Relationship Id="rId64" Type="http://schemas.openxmlformats.org/officeDocument/2006/relationships/image" Target="../media/image850.png"/><Relationship Id="rId69" Type="http://schemas.openxmlformats.org/officeDocument/2006/relationships/image" Target="../media/image855.svg"/><Relationship Id="rId113" Type="http://schemas.openxmlformats.org/officeDocument/2006/relationships/image" Target="../media/image899.svg"/><Relationship Id="rId118" Type="http://schemas.openxmlformats.org/officeDocument/2006/relationships/image" Target="../media/image904.png"/><Relationship Id="rId134" Type="http://schemas.openxmlformats.org/officeDocument/2006/relationships/image" Target="../media/image920.png"/><Relationship Id="rId139" Type="http://schemas.openxmlformats.org/officeDocument/2006/relationships/image" Target="../media/image925.svg"/><Relationship Id="rId80" Type="http://schemas.openxmlformats.org/officeDocument/2006/relationships/image" Target="../media/image866.png"/><Relationship Id="rId85" Type="http://schemas.openxmlformats.org/officeDocument/2006/relationships/image" Target="../media/image871.svg"/><Relationship Id="rId150" Type="http://schemas.openxmlformats.org/officeDocument/2006/relationships/image" Target="../media/image936.png"/><Relationship Id="rId155" Type="http://schemas.openxmlformats.org/officeDocument/2006/relationships/image" Target="../media/image941.svg"/><Relationship Id="rId171" Type="http://schemas.openxmlformats.org/officeDocument/2006/relationships/image" Target="../media/image957.svg"/><Relationship Id="rId176" Type="http://schemas.openxmlformats.org/officeDocument/2006/relationships/image" Target="../media/image962.png"/><Relationship Id="rId192" Type="http://schemas.openxmlformats.org/officeDocument/2006/relationships/image" Target="../media/image978.png"/><Relationship Id="rId12" Type="http://schemas.openxmlformats.org/officeDocument/2006/relationships/image" Target="../media/image798.png"/><Relationship Id="rId17" Type="http://schemas.openxmlformats.org/officeDocument/2006/relationships/image" Target="../media/image803.svg"/><Relationship Id="rId33" Type="http://schemas.openxmlformats.org/officeDocument/2006/relationships/image" Target="../media/image819.svg"/><Relationship Id="rId38" Type="http://schemas.openxmlformats.org/officeDocument/2006/relationships/image" Target="../media/image824.png"/><Relationship Id="rId59" Type="http://schemas.openxmlformats.org/officeDocument/2006/relationships/image" Target="../media/image845.svg"/><Relationship Id="rId103" Type="http://schemas.openxmlformats.org/officeDocument/2006/relationships/image" Target="../media/image889.svg"/><Relationship Id="rId108" Type="http://schemas.openxmlformats.org/officeDocument/2006/relationships/image" Target="../media/image894.png"/><Relationship Id="rId124" Type="http://schemas.openxmlformats.org/officeDocument/2006/relationships/image" Target="../media/image910.png"/><Relationship Id="rId129" Type="http://schemas.openxmlformats.org/officeDocument/2006/relationships/image" Target="../media/image915.svg"/><Relationship Id="rId54" Type="http://schemas.openxmlformats.org/officeDocument/2006/relationships/image" Target="../media/image840.png"/><Relationship Id="rId70" Type="http://schemas.openxmlformats.org/officeDocument/2006/relationships/image" Target="../media/image856.png"/><Relationship Id="rId75" Type="http://schemas.openxmlformats.org/officeDocument/2006/relationships/image" Target="../media/image861.svg"/><Relationship Id="rId91" Type="http://schemas.openxmlformats.org/officeDocument/2006/relationships/image" Target="../media/image877.svg"/><Relationship Id="rId96" Type="http://schemas.openxmlformats.org/officeDocument/2006/relationships/image" Target="../media/image882.png"/><Relationship Id="rId140" Type="http://schemas.openxmlformats.org/officeDocument/2006/relationships/image" Target="../media/image926.png"/><Relationship Id="rId145" Type="http://schemas.openxmlformats.org/officeDocument/2006/relationships/image" Target="../media/image931.svg"/><Relationship Id="rId161" Type="http://schemas.openxmlformats.org/officeDocument/2006/relationships/image" Target="../media/image947.svg"/><Relationship Id="rId166" Type="http://schemas.openxmlformats.org/officeDocument/2006/relationships/image" Target="../media/image952.png"/><Relationship Id="rId182" Type="http://schemas.openxmlformats.org/officeDocument/2006/relationships/image" Target="../media/image968.png"/><Relationship Id="rId187" Type="http://schemas.openxmlformats.org/officeDocument/2006/relationships/image" Target="../media/image973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92.png"/><Relationship Id="rId23" Type="http://schemas.openxmlformats.org/officeDocument/2006/relationships/image" Target="../media/image809.svg"/><Relationship Id="rId28" Type="http://schemas.openxmlformats.org/officeDocument/2006/relationships/image" Target="../media/image814.png"/><Relationship Id="rId49" Type="http://schemas.openxmlformats.org/officeDocument/2006/relationships/image" Target="../media/image835.svg"/><Relationship Id="rId114" Type="http://schemas.openxmlformats.org/officeDocument/2006/relationships/image" Target="../media/image900.png"/><Relationship Id="rId119" Type="http://schemas.openxmlformats.org/officeDocument/2006/relationships/image" Target="../media/image905.svg"/><Relationship Id="rId44" Type="http://schemas.openxmlformats.org/officeDocument/2006/relationships/image" Target="../media/image830.png"/><Relationship Id="rId60" Type="http://schemas.openxmlformats.org/officeDocument/2006/relationships/image" Target="../media/image846.png"/><Relationship Id="rId65" Type="http://schemas.openxmlformats.org/officeDocument/2006/relationships/image" Target="../media/image851.svg"/><Relationship Id="rId81" Type="http://schemas.openxmlformats.org/officeDocument/2006/relationships/image" Target="../media/image867.svg"/><Relationship Id="rId86" Type="http://schemas.openxmlformats.org/officeDocument/2006/relationships/image" Target="../media/image872.png"/><Relationship Id="rId130" Type="http://schemas.openxmlformats.org/officeDocument/2006/relationships/image" Target="../media/image916.png"/><Relationship Id="rId135" Type="http://schemas.openxmlformats.org/officeDocument/2006/relationships/image" Target="../media/image921.svg"/><Relationship Id="rId151" Type="http://schemas.openxmlformats.org/officeDocument/2006/relationships/image" Target="../media/image937.svg"/><Relationship Id="rId156" Type="http://schemas.openxmlformats.org/officeDocument/2006/relationships/image" Target="../media/image942.png"/><Relationship Id="rId177" Type="http://schemas.openxmlformats.org/officeDocument/2006/relationships/image" Target="../media/image963.svg"/><Relationship Id="rId172" Type="http://schemas.openxmlformats.org/officeDocument/2006/relationships/image" Target="../media/image958.png"/><Relationship Id="rId193" Type="http://schemas.openxmlformats.org/officeDocument/2006/relationships/image" Target="../media/image979.svg"/><Relationship Id="rId13" Type="http://schemas.openxmlformats.org/officeDocument/2006/relationships/image" Target="../media/image799.svg"/><Relationship Id="rId18" Type="http://schemas.openxmlformats.org/officeDocument/2006/relationships/image" Target="../media/image804.png"/><Relationship Id="rId39" Type="http://schemas.openxmlformats.org/officeDocument/2006/relationships/image" Target="../media/image825.svg"/><Relationship Id="rId109" Type="http://schemas.openxmlformats.org/officeDocument/2006/relationships/image" Target="../media/image895.svg"/><Relationship Id="rId34" Type="http://schemas.openxmlformats.org/officeDocument/2006/relationships/image" Target="../media/image820.png"/><Relationship Id="rId50" Type="http://schemas.openxmlformats.org/officeDocument/2006/relationships/image" Target="../media/image836.png"/><Relationship Id="rId55" Type="http://schemas.openxmlformats.org/officeDocument/2006/relationships/image" Target="../media/image841.svg"/><Relationship Id="rId76" Type="http://schemas.openxmlformats.org/officeDocument/2006/relationships/image" Target="../media/image862.png"/><Relationship Id="rId97" Type="http://schemas.openxmlformats.org/officeDocument/2006/relationships/image" Target="../media/image883.svg"/><Relationship Id="rId104" Type="http://schemas.openxmlformats.org/officeDocument/2006/relationships/image" Target="../media/image890.png"/><Relationship Id="rId120" Type="http://schemas.openxmlformats.org/officeDocument/2006/relationships/image" Target="../media/image906.png"/><Relationship Id="rId125" Type="http://schemas.openxmlformats.org/officeDocument/2006/relationships/image" Target="../media/image911.svg"/><Relationship Id="rId141" Type="http://schemas.openxmlformats.org/officeDocument/2006/relationships/image" Target="../media/image927.svg"/><Relationship Id="rId146" Type="http://schemas.openxmlformats.org/officeDocument/2006/relationships/image" Target="../media/image932.png"/><Relationship Id="rId167" Type="http://schemas.openxmlformats.org/officeDocument/2006/relationships/image" Target="../media/image953.svg"/><Relationship Id="rId188" Type="http://schemas.openxmlformats.org/officeDocument/2006/relationships/image" Target="../media/image974.png"/><Relationship Id="rId7" Type="http://schemas.openxmlformats.org/officeDocument/2006/relationships/image" Target="../media/image793.svg"/><Relationship Id="rId71" Type="http://schemas.openxmlformats.org/officeDocument/2006/relationships/image" Target="../media/image857.svg"/><Relationship Id="rId92" Type="http://schemas.openxmlformats.org/officeDocument/2006/relationships/image" Target="../media/image878.png"/><Relationship Id="rId162" Type="http://schemas.openxmlformats.org/officeDocument/2006/relationships/image" Target="../media/image948.png"/><Relationship Id="rId183" Type="http://schemas.openxmlformats.org/officeDocument/2006/relationships/image" Target="../media/image969.svg"/><Relationship Id="rId2" Type="http://schemas.openxmlformats.org/officeDocument/2006/relationships/image" Target="../media/image788.png"/><Relationship Id="rId29" Type="http://schemas.openxmlformats.org/officeDocument/2006/relationships/image" Target="../media/image815.svg"/><Relationship Id="rId24" Type="http://schemas.openxmlformats.org/officeDocument/2006/relationships/image" Target="../media/image810.png"/><Relationship Id="rId40" Type="http://schemas.openxmlformats.org/officeDocument/2006/relationships/image" Target="../media/image826.png"/><Relationship Id="rId45" Type="http://schemas.openxmlformats.org/officeDocument/2006/relationships/image" Target="../media/image831.svg"/><Relationship Id="rId66" Type="http://schemas.openxmlformats.org/officeDocument/2006/relationships/image" Target="../media/image852.png"/><Relationship Id="rId87" Type="http://schemas.openxmlformats.org/officeDocument/2006/relationships/image" Target="../media/image873.svg"/><Relationship Id="rId110" Type="http://schemas.openxmlformats.org/officeDocument/2006/relationships/image" Target="../media/image896.png"/><Relationship Id="rId115" Type="http://schemas.openxmlformats.org/officeDocument/2006/relationships/image" Target="../media/image901.svg"/><Relationship Id="rId131" Type="http://schemas.openxmlformats.org/officeDocument/2006/relationships/image" Target="../media/image917.svg"/><Relationship Id="rId136" Type="http://schemas.openxmlformats.org/officeDocument/2006/relationships/image" Target="../media/image922.png"/><Relationship Id="rId157" Type="http://schemas.openxmlformats.org/officeDocument/2006/relationships/image" Target="../media/image943.svg"/><Relationship Id="rId178" Type="http://schemas.openxmlformats.org/officeDocument/2006/relationships/image" Target="../media/image964.png"/><Relationship Id="rId61" Type="http://schemas.openxmlformats.org/officeDocument/2006/relationships/image" Target="../media/image847.svg"/><Relationship Id="rId82" Type="http://schemas.openxmlformats.org/officeDocument/2006/relationships/image" Target="../media/image868.png"/><Relationship Id="rId152" Type="http://schemas.openxmlformats.org/officeDocument/2006/relationships/image" Target="../media/image938.png"/><Relationship Id="rId173" Type="http://schemas.openxmlformats.org/officeDocument/2006/relationships/image" Target="../media/image959.svg"/><Relationship Id="rId194" Type="http://schemas.openxmlformats.org/officeDocument/2006/relationships/image" Target="../media/image980.png"/><Relationship Id="rId19" Type="http://schemas.openxmlformats.org/officeDocument/2006/relationships/image" Target="../media/image805.svg"/><Relationship Id="rId14" Type="http://schemas.openxmlformats.org/officeDocument/2006/relationships/image" Target="../media/image800.png"/><Relationship Id="rId30" Type="http://schemas.openxmlformats.org/officeDocument/2006/relationships/image" Target="../media/image816.png"/><Relationship Id="rId35" Type="http://schemas.openxmlformats.org/officeDocument/2006/relationships/image" Target="../media/image821.svg"/><Relationship Id="rId56" Type="http://schemas.openxmlformats.org/officeDocument/2006/relationships/image" Target="../media/image842.png"/><Relationship Id="rId77" Type="http://schemas.openxmlformats.org/officeDocument/2006/relationships/image" Target="../media/image863.svg"/><Relationship Id="rId100" Type="http://schemas.openxmlformats.org/officeDocument/2006/relationships/image" Target="../media/image886.png"/><Relationship Id="rId105" Type="http://schemas.openxmlformats.org/officeDocument/2006/relationships/image" Target="../media/image891.svg"/><Relationship Id="rId126" Type="http://schemas.openxmlformats.org/officeDocument/2006/relationships/image" Target="../media/image912.png"/><Relationship Id="rId147" Type="http://schemas.openxmlformats.org/officeDocument/2006/relationships/image" Target="../media/image933.svg"/><Relationship Id="rId168" Type="http://schemas.openxmlformats.org/officeDocument/2006/relationships/image" Target="../media/image954.png"/><Relationship Id="rId8" Type="http://schemas.openxmlformats.org/officeDocument/2006/relationships/image" Target="../media/image794.png"/><Relationship Id="rId51" Type="http://schemas.openxmlformats.org/officeDocument/2006/relationships/image" Target="../media/image837.svg"/><Relationship Id="rId72" Type="http://schemas.openxmlformats.org/officeDocument/2006/relationships/image" Target="../media/image858.png"/><Relationship Id="rId93" Type="http://schemas.openxmlformats.org/officeDocument/2006/relationships/image" Target="../media/image879.svg"/><Relationship Id="rId98" Type="http://schemas.openxmlformats.org/officeDocument/2006/relationships/image" Target="../media/image884.png"/><Relationship Id="rId121" Type="http://schemas.openxmlformats.org/officeDocument/2006/relationships/image" Target="../media/image907.svg"/><Relationship Id="rId142" Type="http://schemas.openxmlformats.org/officeDocument/2006/relationships/image" Target="../media/image928.png"/><Relationship Id="rId163" Type="http://schemas.openxmlformats.org/officeDocument/2006/relationships/image" Target="../media/image949.svg"/><Relationship Id="rId184" Type="http://schemas.openxmlformats.org/officeDocument/2006/relationships/image" Target="../media/image970.png"/><Relationship Id="rId189" Type="http://schemas.openxmlformats.org/officeDocument/2006/relationships/image" Target="../media/image975.svg"/><Relationship Id="rId3" Type="http://schemas.openxmlformats.org/officeDocument/2006/relationships/image" Target="../media/image789.svg"/><Relationship Id="rId25" Type="http://schemas.openxmlformats.org/officeDocument/2006/relationships/image" Target="../media/image811.svg"/><Relationship Id="rId46" Type="http://schemas.openxmlformats.org/officeDocument/2006/relationships/image" Target="../media/image832.png"/><Relationship Id="rId67" Type="http://schemas.openxmlformats.org/officeDocument/2006/relationships/image" Target="../media/image853.svg"/><Relationship Id="rId116" Type="http://schemas.openxmlformats.org/officeDocument/2006/relationships/image" Target="../media/image902.png"/><Relationship Id="rId137" Type="http://schemas.openxmlformats.org/officeDocument/2006/relationships/image" Target="../media/image923.svg"/><Relationship Id="rId158" Type="http://schemas.openxmlformats.org/officeDocument/2006/relationships/image" Target="../media/image944.png"/><Relationship Id="rId20" Type="http://schemas.openxmlformats.org/officeDocument/2006/relationships/image" Target="../media/image806.png"/><Relationship Id="rId41" Type="http://schemas.openxmlformats.org/officeDocument/2006/relationships/image" Target="../media/image827.svg"/><Relationship Id="rId62" Type="http://schemas.openxmlformats.org/officeDocument/2006/relationships/image" Target="../media/image848.png"/><Relationship Id="rId83" Type="http://schemas.openxmlformats.org/officeDocument/2006/relationships/image" Target="../media/image869.svg"/><Relationship Id="rId88" Type="http://schemas.openxmlformats.org/officeDocument/2006/relationships/image" Target="../media/image874.png"/><Relationship Id="rId111" Type="http://schemas.openxmlformats.org/officeDocument/2006/relationships/image" Target="../media/image897.svg"/><Relationship Id="rId132" Type="http://schemas.openxmlformats.org/officeDocument/2006/relationships/image" Target="../media/image918.png"/><Relationship Id="rId153" Type="http://schemas.openxmlformats.org/officeDocument/2006/relationships/image" Target="../media/image939.svg"/><Relationship Id="rId174" Type="http://schemas.openxmlformats.org/officeDocument/2006/relationships/image" Target="../media/image960.png"/><Relationship Id="rId179" Type="http://schemas.openxmlformats.org/officeDocument/2006/relationships/image" Target="../media/image965.svg"/><Relationship Id="rId195" Type="http://schemas.openxmlformats.org/officeDocument/2006/relationships/image" Target="../media/image981.svg"/><Relationship Id="rId190" Type="http://schemas.openxmlformats.org/officeDocument/2006/relationships/image" Target="../media/image976.png"/><Relationship Id="rId15" Type="http://schemas.openxmlformats.org/officeDocument/2006/relationships/image" Target="../media/image801.svg"/><Relationship Id="rId36" Type="http://schemas.openxmlformats.org/officeDocument/2006/relationships/image" Target="../media/image822.png"/><Relationship Id="rId57" Type="http://schemas.openxmlformats.org/officeDocument/2006/relationships/image" Target="../media/image843.svg"/><Relationship Id="rId106" Type="http://schemas.openxmlformats.org/officeDocument/2006/relationships/image" Target="../media/image892.png"/><Relationship Id="rId127" Type="http://schemas.openxmlformats.org/officeDocument/2006/relationships/image" Target="../media/image913.svg"/><Relationship Id="rId10" Type="http://schemas.openxmlformats.org/officeDocument/2006/relationships/image" Target="../media/image796.png"/><Relationship Id="rId31" Type="http://schemas.openxmlformats.org/officeDocument/2006/relationships/image" Target="../media/image817.svg"/><Relationship Id="rId52" Type="http://schemas.openxmlformats.org/officeDocument/2006/relationships/image" Target="../media/image838.png"/><Relationship Id="rId73" Type="http://schemas.openxmlformats.org/officeDocument/2006/relationships/image" Target="../media/image859.svg"/><Relationship Id="rId78" Type="http://schemas.openxmlformats.org/officeDocument/2006/relationships/image" Target="../media/image864.png"/><Relationship Id="rId94" Type="http://schemas.openxmlformats.org/officeDocument/2006/relationships/image" Target="../media/image880.png"/><Relationship Id="rId99" Type="http://schemas.openxmlformats.org/officeDocument/2006/relationships/image" Target="../media/image885.svg"/><Relationship Id="rId101" Type="http://schemas.openxmlformats.org/officeDocument/2006/relationships/image" Target="../media/image887.svg"/><Relationship Id="rId122" Type="http://schemas.openxmlformats.org/officeDocument/2006/relationships/image" Target="../media/image908.png"/><Relationship Id="rId143" Type="http://schemas.openxmlformats.org/officeDocument/2006/relationships/image" Target="../media/image929.svg"/><Relationship Id="rId148" Type="http://schemas.openxmlformats.org/officeDocument/2006/relationships/image" Target="../media/image934.png"/><Relationship Id="rId164" Type="http://schemas.openxmlformats.org/officeDocument/2006/relationships/image" Target="../media/image950.png"/><Relationship Id="rId169" Type="http://schemas.openxmlformats.org/officeDocument/2006/relationships/image" Target="../media/image955.svg"/><Relationship Id="rId185" Type="http://schemas.openxmlformats.org/officeDocument/2006/relationships/image" Target="../media/image971.svg"/><Relationship Id="rId4" Type="http://schemas.openxmlformats.org/officeDocument/2006/relationships/image" Target="../media/image790.png"/><Relationship Id="rId9" Type="http://schemas.openxmlformats.org/officeDocument/2006/relationships/image" Target="../media/image795.svg"/><Relationship Id="rId180" Type="http://schemas.openxmlformats.org/officeDocument/2006/relationships/image" Target="../media/image966.png"/><Relationship Id="rId26" Type="http://schemas.openxmlformats.org/officeDocument/2006/relationships/image" Target="../media/image81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8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8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5.png"/><Relationship Id="rId2" Type="http://schemas.openxmlformats.org/officeDocument/2006/relationships/image" Target="../media/image98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87.jpg"/><Relationship Id="rId4" Type="http://schemas.openxmlformats.org/officeDocument/2006/relationships/image" Target="../media/image9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9.png"/><Relationship Id="rId2" Type="http://schemas.openxmlformats.org/officeDocument/2006/relationships/image" Target="../media/image98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91.jpg"/><Relationship Id="rId4" Type="http://schemas.openxmlformats.org/officeDocument/2006/relationships/image" Target="../media/image99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197FA-D076-428E-9B38-839F583B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Bedienhinweise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533082-369C-4130-BF26-F896A1DE6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1C0CDE-9BA7-4A92-81AC-4AE672D2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3CD783-9773-49C4-B00D-F96D96E0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F8E026F-8373-48FB-88D9-5A563A353A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Einfügen von neuen Folien</a:t>
            </a:r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1B86B3A-F542-479C-971B-AC57D6730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In diesem Master ist eine Reihe von Folien-Layouts hinterlegt. Um eine neue, leere Folie einzufügen gehen Sie wie </a:t>
            </a:r>
            <a:br>
              <a:rPr lang="de-DE" dirty="0"/>
            </a:br>
            <a:r>
              <a:rPr lang="de-DE" dirty="0"/>
              <a:t>folgt vor:</a:t>
            </a:r>
          </a:p>
          <a:p>
            <a:r>
              <a:rPr lang="de-DE" dirty="0"/>
              <a:t>Klicken Sie auf den Button „Neue Folie“, um das Dropdown-Menü mit den Folien-Layouts zu öffnen.</a:t>
            </a:r>
          </a:p>
          <a:p>
            <a:r>
              <a:rPr lang="de-DE" dirty="0"/>
              <a:t>Klicken Sie auf das gewünschte Folien-Layout im Dropdown-Menü.</a:t>
            </a:r>
          </a:p>
          <a:p>
            <a:r>
              <a:rPr lang="de-DE" dirty="0"/>
              <a:t>Auf allen Folien-Layouts sind bereits richtig formatierte und positionierte Platzhalter für Texte </a:t>
            </a:r>
            <a:br>
              <a:rPr lang="de-DE" dirty="0"/>
            </a:br>
            <a:r>
              <a:rPr lang="de-DE" dirty="0"/>
              <a:t>und Bilder enthalten.</a:t>
            </a:r>
          </a:p>
        </p:txBody>
      </p:sp>
    </p:spTree>
    <p:extLst>
      <p:ext uri="{BB962C8B-B14F-4D97-AF65-F5344CB8AC3E}">
        <p14:creationId xmlns:p14="http://schemas.microsoft.com/office/powerpoint/2010/main" val="2043078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DCFC603C-4886-2E48-9061-22D9B61FA0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A616A0-F285-9D41-8C7A-78DA290E15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387" y="1637999"/>
            <a:ext cx="4019562" cy="2396297"/>
          </a:xfrm>
        </p:spPr>
        <p:txBody>
          <a:bodyPr/>
          <a:lstStyle/>
          <a:p>
            <a:pPr marL="0" indent="0">
              <a:buNone/>
            </a:pPr>
            <a:r>
              <a:rPr lang="de-DE" b="1" cap="all" noProof="0" dirty="0">
                <a:solidFill>
                  <a:schemeClr val="tx2"/>
                </a:solidFill>
              </a:rPr>
              <a:t>Vorname Name, </a:t>
            </a:r>
            <a:r>
              <a:rPr lang="de-DE" b="1" cap="all" noProof="0" dirty="0" err="1">
                <a:solidFill>
                  <a:schemeClr val="tx2"/>
                </a:solidFill>
              </a:rPr>
              <a:t>titel</a:t>
            </a:r>
            <a:endParaRPr lang="de-DE" b="1" cap="all" noProof="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noProof="0" dirty="0"/>
              <a:t>Berufserfahrung 01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noProof="0" dirty="0"/>
              <a:t>Berufserfahrung 02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noProof="0" dirty="0"/>
              <a:t>Fortbildungen 01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noProof="0" dirty="0"/>
              <a:t>Fortbildungen 02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noProof="0" dirty="0"/>
              <a:t>Fortbildungen 03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6E452A-2378-AA4C-9331-F1BF226EE2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1F7685-1A53-8D46-8D12-1C8C4541F1E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D248EB2-F252-B845-8EF9-A7A9403D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330965"/>
            <a:ext cx="11325225" cy="518604"/>
          </a:xfrm>
        </p:spPr>
        <p:txBody>
          <a:bodyPr/>
          <a:lstStyle/>
          <a:p>
            <a:r>
              <a:rPr lang="de-DE" noProof="0" dirty="0"/>
              <a:t>Herzlich willkommen bei Oventrop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E8EB173-2972-414A-9773-BBA23BE2FE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867719"/>
            <a:ext cx="11325223" cy="518604"/>
          </a:xfrm>
        </p:spPr>
        <p:txBody>
          <a:bodyPr/>
          <a:lstStyle/>
          <a:p>
            <a:r>
              <a:rPr lang="de-DE" noProof="0" dirty="0"/>
              <a:t>Unser Experte/unsere Expertin in Sachen Trinkwasser</a:t>
            </a:r>
          </a:p>
        </p:txBody>
      </p:sp>
    </p:spTree>
    <p:extLst>
      <p:ext uri="{BB962C8B-B14F-4D97-AF65-F5344CB8AC3E}">
        <p14:creationId xmlns:p14="http://schemas.microsoft.com/office/powerpoint/2010/main" val="179734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DCE83-CB3F-4CAA-858C-F037706AB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07B4EB-A481-429A-9C03-CF194E6A5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B4B2E8-13A8-4B0A-B69F-69FC5A4A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75EE89-5268-4576-BD4E-3449BE2D0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A5ABA5B-D82A-49F5-9574-824ECA84D4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Subheadline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endParaRPr lang="en-GB" dirty="0"/>
          </a:p>
          <a:p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198BDAD-A765-4C40-9075-26C8DA548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Aufzählung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Fließtext</a:t>
            </a:r>
            <a:r>
              <a:rPr lang="en-GB" dirty="0"/>
              <a:t> Azo Sans 2, 16 pt</a:t>
            </a:r>
            <a:r>
              <a:rPr lang="en-GB" b="1" dirty="0"/>
              <a:t>. </a:t>
            </a:r>
            <a:r>
              <a:rPr lang="en-GB" b="1" dirty="0" err="1"/>
              <a:t>Hervorhebungen</a:t>
            </a:r>
            <a:r>
              <a:rPr lang="en-GB" b="1" dirty="0"/>
              <a:t> Azo Sans 2 </a:t>
            </a:r>
            <a:r>
              <a:rPr lang="en-GB" b="1" dirty="0" err="1"/>
              <a:t>fett</a:t>
            </a:r>
            <a:r>
              <a:rPr lang="en-GB" b="1" dirty="0"/>
              <a:t>, 16 pt. </a:t>
            </a:r>
          </a:p>
          <a:p>
            <a:r>
              <a:rPr lang="de-DE" dirty="0"/>
              <a:t>Um </a:t>
            </a:r>
            <a:r>
              <a:rPr lang="de-DE" dirty="0" err="1"/>
              <a:t>simodis</a:t>
            </a:r>
            <a:r>
              <a:rPr lang="de-DE" dirty="0"/>
              <a:t> </a:t>
            </a:r>
            <a:r>
              <a:rPr lang="de-DE" dirty="0" err="1"/>
              <a:t>dolorernatis</a:t>
            </a:r>
            <a:r>
              <a:rPr lang="de-DE" dirty="0"/>
              <a:t> </a:t>
            </a:r>
            <a:r>
              <a:rPr lang="de-DE" dirty="0" err="1"/>
              <a:t>dolorest</a:t>
            </a:r>
            <a:r>
              <a:rPr lang="de-DE" dirty="0"/>
              <a:t> </a:t>
            </a:r>
            <a:r>
              <a:rPr lang="de-DE" dirty="0" err="1"/>
              <a:t>expernatem</a:t>
            </a:r>
            <a:r>
              <a:rPr lang="de-DE" dirty="0"/>
              <a:t>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doluptat</a:t>
            </a:r>
            <a:r>
              <a:rPr lang="de-DE" dirty="0"/>
              <a:t>. </a:t>
            </a:r>
            <a:r>
              <a:rPr lang="de-DE" dirty="0" err="1"/>
              <a:t>Estiunt</a:t>
            </a:r>
            <a:r>
              <a:rPr lang="de-DE" dirty="0"/>
              <a:t> ius et </a:t>
            </a:r>
            <a:r>
              <a:rPr lang="de-DE" dirty="0" err="1"/>
              <a:t>quiam</a:t>
            </a:r>
            <a:r>
              <a:rPr lang="de-DE" dirty="0"/>
              <a:t> </a:t>
            </a:r>
            <a:r>
              <a:rPr lang="de-DE" dirty="0" err="1"/>
              <a:t>enda</a:t>
            </a:r>
            <a:r>
              <a:rPr lang="de-DE" dirty="0"/>
              <a:t> </a:t>
            </a:r>
            <a:r>
              <a:rPr lang="de-DE" dirty="0" err="1"/>
              <a:t>comnienihil</a:t>
            </a:r>
            <a:r>
              <a:rPr lang="de-DE" dirty="0"/>
              <a:t> </a:t>
            </a:r>
            <a:r>
              <a:rPr lang="de-DE" dirty="0" err="1"/>
              <a:t>imusci</a:t>
            </a:r>
            <a:r>
              <a:rPr lang="de-DE" dirty="0"/>
              <a:t> </a:t>
            </a:r>
            <a:r>
              <a:rPr lang="de-DE" dirty="0" err="1"/>
              <a:t>illanit</a:t>
            </a:r>
            <a:r>
              <a:rPr lang="de-DE" dirty="0"/>
              <a:t> </a:t>
            </a:r>
            <a:r>
              <a:rPr lang="de-DE" dirty="0" err="1"/>
              <a:t>prempor</a:t>
            </a:r>
            <a:r>
              <a:rPr lang="de-DE" dirty="0"/>
              <a:t> </a:t>
            </a:r>
            <a:r>
              <a:rPr lang="de-DE" dirty="0" err="1"/>
              <a:t>rorrovit</a:t>
            </a:r>
            <a:r>
              <a:rPr lang="de-DE" dirty="0"/>
              <a:t> </a:t>
            </a:r>
            <a:r>
              <a:rPr lang="de-DE" dirty="0" err="1"/>
              <a:t>liquiat</a:t>
            </a:r>
            <a:r>
              <a:rPr lang="de-DE" dirty="0"/>
              <a:t> </a:t>
            </a:r>
            <a:r>
              <a:rPr lang="de-DE" dirty="0" err="1"/>
              <a:t>escidebis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mod</a:t>
            </a:r>
            <a:r>
              <a:rPr lang="de-DE" dirty="0"/>
              <a:t> et, et </a:t>
            </a:r>
            <a:r>
              <a:rPr lang="de-DE" dirty="0" err="1"/>
              <a:t>voluptis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abor</a:t>
            </a:r>
            <a:r>
              <a:rPr lang="de-DE" dirty="0"/>
              <a:t> </a:t>
            </a:r>
            <a:r>
              <a:rPr lang="de-DE" dirty="0" err="1"/>
              <a:t>asperum</a:t>
            </a:r>
            <a:r>
              <a:rPr lang="de-DE" dirty="0"/>
              <a:t> </a:t>
            </a:r>
            <a:r>
              <a:rPr lang="de-DE" dirty="0" err="1"/>
              <a:t>liae</a:t>
            </a:r>
            <a:r>
              <a:rPr lang="de-DE" dirty="0"/>
              <a:t> </a:t>
            </a:r>
            <a:r>
              <a:rPr lang="de-DE" dirty="0" err="1"/>
              <a:t>explaceptae</a:t>
            </a:r>
            <a:r>
              <a:rPr lang="de-DE" dirty="0"/>
              <a:t> </a:t>
            </a:r>
            <a:r>
              <a:rPr lang="de-DE" dirty="0" err="1"/>
              <a:t>aditate</a:t>
            </a:r>
            <a:r>
              <a:rPr lang="de-DE" dirty="0"/>
              <a:t> </a:t>
            </a:r>
            <a:r>
              <a:rPr lang="de-DE" dirty="0" err="1"/>
              <a:t>mporuptate</a:t>
            </a:r>
            <a:r>
              <a:rPr lang="de-DE" dirty="0"/>
              <a:t> </a:t>
            </a:r>
            <a:r>
              <a:rPr lang="de-DE" dirty="0" err="1"/>
              <a:t>laborio</a:t>
            </a:r>
            <a:r>
              <a:rPr lang="de-DE" dirty="0"/>
              <a:t> </a:t>
            </a:r>
            <a:r>
              <a:rPr lang="de-DE" dirty="0" err="1"/>
              <a:t>eatempo</a:t>
            </a:r>
            <a:r>
              <a:rPr lang="de-DE" dirty="0"/>
              <a:t> </a:t>
            </a:r>
            <a:r>
              <a:rPr lang="de-DE" dirty="0" err="1"/>
              <a:t>remporit</a:t>
            </a:r>
            <a:r>
              <a:rPr lang="de-DE" dirty="0"/>
              <a:t> et </a:t>
            </a:r>
            <a:r>
              <a:rPr lang="de-DE" dirty="0" err="1"/>
              <a:t>eumquo</a:t>
            </a:r>
            <a:r>
              <a:rPr lang="de-DE" dirty="0"/>
              <a:t> </a:t>
            </a:r>
            <a:r>
              <a:rPr lang="de-DE" dirty="0" err="1"/>
              <a:t>id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plit</a:t>
            </a:r>
            <a:r>
              <a:rPr lang="de-DE" dirty="0"/>
              <a:t> </a:t>
            </a:r>
            <a:r>
              <a:rPr lang="de-DE" dirty="0" err="1"/>
              <a:t>quistrum</a:t>
            </a:r>
            <a:r>
              <a:rPr lang="de-DE" dirty="0"/>
              <a:t> </a:t>
            </a:r>
            <a:r>
              <a:rPr lang="de-DE" dirty="0" err="1"/>
              <a:t>iduci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et </a:t>
            </a:r>
            <a:r>
              <a:rPr lang="de-DE" dirty="0" err="1"/>
              <a:t>ipsa</a:t>
            </a:r>
            <a:r>
              <a:rPr lang="de-DE" dirty="0"/>
              <a:t> sam </a:t>
            </a:r>
            <a:r>
              <a:rPr lang="de-DE" dirty="0" err="1"/>
              <a:t>inimi</a:t>
            </a:r>
            <a:r>
              <a:rPr lang="de-DE" dirty="0"/>
              <a:t>, </a:t>
            </a:r>
            <a:r>
              <a:rPr lang="de-DE" dirty="0" err="1"/>
              <a:t>omniet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ant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en-GB" b="1" cap="all" dirty="0" err="1">
                <a:solidFill>
                  <a:schemeClr val="tx2"/>
                </a:solidFill>
              </a:rPr>
              <a:t>Zwischenheadlines</a:t>
            </a:r>
            <a:r>
              <a:rPr lang="en-GB" b="1" cap="all" dirty="0">
                <a:solidFill>
                  <a:schemeClr val="tx2"/>
                </a:solidFill>
              </a:rPr>
              <a:t> Azo Sans 2 </a:t>
            </a:r>
            <a:r>
              <a:rPr lang="en-GB" b="1" cap="all" dirty="0" err="1">
                <a:solidFill>
                  <a:schemeClr val="tx2"/>
                </a:solidFill>
              </a:rPr>
              <a:t>fett</a:t>
            </a:r>
            <a:r>
              <a:rPr lang="en-GB" b="1" cap="all" dirty="0">
                <a:solidFill>
                  <a:schemeClr val="tx2"/>
                </a:solidFill>
              </a:rPr>
              <a:t>, 16 pt., Cyan, </a:t>
            </a:r>
            <a:r>
              <a:rPr lang="en-GB" b="1" cap="all" dirty="0" err="1">
                <a:solidFill>
                  <a:schemeClr val="tx2"/>
                </a:solidFill>
              </a:rPr>
              <a:t>GroSSbuchstaben</a:t>
            </a:r>
            <a:endParaRPr lang="en-GB" b="1" cap="all" dirty="0">
              <a:solidFill>
                <a:schemeClr val="tx2"/>
              </a:solidFill>
            </a:endParaRPr>
          </a:p>
          <a:p>
            <a:r>
              <a:rPr lang="de-DE" dirty="0" err="1"/>
              <a:t>Gia</a:t>
            </a:r>
            <a:r>
              <a:rPr lang="de-DE" dirty="0"/>
              <a:t> si </a:t>
            </a:r>
            <a:r>
              <a:rPr lang="de-DE" dirty="0" err="1"/>
              <a:t>re</a:t>
            </a:r>
            <a:r>
              <a:rPr lang="de-DE" dirty="0"/>
              <a:t>, </a:t>
            </a:r>
            <a:r>
              <a:rPr lang="de-DE" dirty="0" err="1"/>
              <a:t>ilis</a:t>
            </a:r>
            <a:r>
              <a:rPr lang="de-DE" dirty="0"/>
              <a:t> </a:t>
            </a:r>
            <a:r>
              <a:rPr lang="de-DE" dirty="0" err="1"/>
              <a:t>eate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mossum</a:t>
            </a:r>
            <a:r>
              <a:rPr lang="de-DE" dirty="0"/>
              <a:t> si </a:t>
            </a:r>
            <a:r>
              <a:rPr lang="de-DE" dirty="0" err="1"/>
              <a:t>ommodit</a:t>
            </a:r>
            <a:r>
              <a:rPr lang="de-DE" dirty="0"/>
              <a:t> ad </a:t>
            </a:r>
            <a:r>
              <a:rPr lang="de-DE" dirty="0" err="1"/>
              <a:t>quosae</a:t>
            </a:r>
            <a:r>
              <a:rPr lang="de-DE" dirty="0"/>
              <a:t> </a:t>
            </a:r>
            <a:r>
              <a:rPr lang="de-DE" dirty="0" err="1"/>
              <a:t>dolenda</a:t>
            </a:r>
            <a:r>
              <a:rPr lang="de-DE" dirty="0"/>
              <a:t> </a:t>
            </a:r>
            <a:r>
              <a:rPr lang="de-DE" dirty="0" err="1"/>
              <a:t>natus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esequiduci</a:t>
            </a:r>
            <a:r>
              <a:rPr lang="de-DE" dirty="0"/>
              <a:t> nos </a:t>
            </a:r>
            <a:r>
              <a:rPr lang="de-DE" dirty="0" err="1"/>
              <a:t>sit</a:t>
            </a:r>
            <a:r>
              <a:rPr lang="de-DE" dirty="0"/>
              <a:t>, </a:t>
            </a:r>
            <a:r>
              <a:rPr lang="de-DE" dirty="0" err="1"/>
              <a:t>earchil</a:t>
            </a:r>
            <a:r>
              <a:rPr lang="de-DE" dirty="0"/>
              <a:t> </a:t>
            </a:r>
            <a:r>
              <a:rPr lang="de-DE" dirty="0" err="1"/>
              <a:t>icilitiumque</a:t>
            </a:r>
            <a:r>
              <a:rPr lang="de-DE" dirty="0"/>
              <a:t> </a:t>
            </a:r>
            <a:r>
              <a:rPr lang="de-DE" dirty="0" err="1"/>
              <a:t>por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audis</a:t>
            </a:r>
            <a:r>
              <a:rPr lang="de-DE" dirty="0"/>
              <a:t> </a:t>
            </a:r>
            <a:r>
              <a:rPr lang="de-DE" dirty="0" err="1"/>
              <a:t>sintionsequo</a:t>
            </a:r>
            <a:r>
              <a:rPr lang="de-DE" dirty="0"/>
              <a:t> </a:t>
            </a:r>
            <a:r>
              <a:rPr lang="de-DE" dirty="0" err="1"/>
              <a:t>ipsam</a:t>
            </a:r>
            <a:r>
              <a:rPr lang="de-DE" dirty="0"/>
              <a:t> la </a:t>
            </a:r>
            <a:r>
              <a:rPr lang="de-DE" dirty="0" err="1"/>
              <a:t>sunt</a:t>
            </a:r>
            <a:r>
              <a:rPr lang="de-DE" dirty="0"/>
              <a:t>.</a:t>
            </a:r>
          </a:p>
          <a:p>
            <a:r>
              <a:rPr lang="de-DE" dirty="0"/>
              <a:t>Um </a:t>
            </a:r>
            <a:r>
              <a:rPr lang="de-DE" dirty="0" err="1"/>
              <a:t>fugiae</a:t>
            </a:r>
            <a:r>
              <a:rPr lang="de-DE" dirty="0"/>
              <a:t> de </a:t>
            </a:r>
            <a:r>
              <a:rPr lang="de-DE" dirty="0" err="1"/>
              <a:t>as</a:t>
            </a:r>
            <a:r>
              <a:rPr lang="de-DE" dirty="0"/>
              <a:t> es </a:t>
            </a:r>
            <a:r>
              <a:rPr lang="de-DE" dirty="0" err="1"/>
              <a:t>volorum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quatemos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ipsam</a:t>
            </a:r>
            <a:r>
              <a:rPr lang="de-DE" dirty="0"/>
              <a:t> </a:t>
            </a:r>
            <a:r>
              <a:rPr lang="de-DE" dirty="0" err="1"/>
              <a:t>explique</a:t>
            </a:r>
            <a:r>
              <a:rPr lang="de-DE" dirty="0"/>
              <a:t> </a:t>
            </a:r>
            <a:r>
              <a:rPr lang="de-DE" dirty="0" err="1"/>
              <a:t>omnia</a:t>
            </a:r>
            <a:r>
              <a:rPr lang="de-DE" dirty="0"/>
              <a:t> </a:t>
            </a:r>
            <a:r>
              <a:rPr lang="de-DE" dirty="0" err="1"/>
              <a:t>nus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oditemo</a:t>
            </a:r>
            <a:r>
              <a:rPr lang="de-DE" dirty="0"/>
              <a:t> </a:t>
            </a:r>
            <a:r>
              <a:rPr lang="de-DE" dirty="0" err="1"/>
              <a:t>luptati</a:t>
            </a:r>
            <a:r>
              <a:rPr lang="de-DE" dirty="0"/>
              <a:t> in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occusda</a:t>
            </a:r>
            <a:r>
              <a:rPr lang="de-DE" dirty="0"/>
              <a:t> </a:t>
            </a:r>
            <a:r>
              <a:rPr lang="de-DE" dirty="0" err="1"/>
              <a:t>ecabori</a:t>
            </a:r>
            <a:r>
              <a:rPr lang="de-DE" dirty="0"/>
              <a:t> </a:t>
            </a:r>
            <a:r>
              <a:rPr lang="de-DE" dirty="0" err="1"/>
              <a:t>taturem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cum </a:t>
            </a:r>
            <a:r>
              <a:rPr lang="de-DE" dirty="0" err="1"/>
              <a:t>accus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idenes</a:t>
            </a:r>
            <a:r>
              <a:rPr lang="de-DE" dirty="0"/>
              <a:t> et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rem</a:t>
            </a:r>
            <a:r>
              <a:rPr lang="de-DE" dirty="0"/>
              <a:t>. </a:t>
            </a:r>
            <a:r>
              <a:rPr lang="de-DE" dirty="0" err="1"/>
              <a:t>Doluptatem</a:t>
            </a:r>
            <a:r>
              <a:rPr lang="de-DE" dirty="0"/>
              <a:t> </a:t>
            </a:r>
            <a:r>
              <a:rPr lang="de-DE" dirty="0" err="1"/>
              <a:t>volorepta</a:t>
            </a:r>
            <a:r>
              <a:rPr lang="de-DE" dirty="0"/>
              <a:t> </a:t>
            </a:r>
            <a:r>
              <a:rPr lang="de-DE" dirty="0" err="1"/>
              <a:t>vereici</a:t>
            </a:r>
            <a:r>
              <a:rPr lang="de-DE" dirty="0"/>
              <a:t> </a:t>
            </a:r>
            <a:r>
              <a:rPr lang="de-DE" dirty="0" err="1"/>
              <a:t>tatium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 non </a:t>
            </a:r>
            <a:r>
              <a:rPr lang="de-DE" dirty="0" err="1"/>
              <a:t>res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modiaec</a:t>
            </a:r>
            <a:r>
              <a:rPr lang="de-DE" dirty="0"/>
              <a:t> </a:t>
            </a:r>
            <a:r>
              <a:rPr lang="de-DE" dirty="0" err="1"/>
              <a:t>esequat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maio</a:t>
            </a:r>
            <a:r>
              <a:rPr lang="de-DE" dirty="0"/>
              <a:t> </a:t>
            </a:r>
            <a:r>
              <a:rPr lang="de-DE" dirty="0" err="1"/>
              <a:t>quiae</a:t>
            </a:r>
            <a:r>
              <a:rPr lang="de-DE" dirty="0"/>
              <a:t> </a:t>
            </a:r>
            <a:r>
              <a:rPr lang="de-DE" dirty="0" err="1"/>
              <a:t>dolorum</a:t>
            </a:r>
            <a:r>
              <a:rPr lang="de-DE" dirty="0"/>
              <a:t> </a:t>
            </a:r>
            <a:r>
              <a:rPr lang="de-DE" dirty="0" err="1"/>
              <a:t>quibusa</a:t>
            </a:r>
            <a:r>
              <a:rPr lang="de-DE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999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B77BD-A9F8-4BCA-9ED1-F3BED3F4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0E84078-A536-4F99-AC19-248AEA477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F844AF-B226-4D93-AC69-547B1962E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69053B-3275-48C5-8130-F1C83BCD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8BC8FBA-06ED-4CFB-8449-BC2ADF7A21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Subheadline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endParaRPr lang="de-DE" dirty="0"/>
          </a:p>
          <a:p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B990393-396B-4335-B5C6-A5E40E022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Aufzählung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Fließtext</a:t>
            </a:r>
            <a:r>
              <a:rPr lang="en-GB" dirty="0"/>
              <a:t> Azo Sans 2, 16 pt</a:t>
            </a:r>
            <a:r>
              <a:rPr lang="en-GB" b="1" dirty="0"/>
              <a:t>. </a:t>
            </a:r>
            <a:r>
              <a:rPr lang="en-GB" b="1" dirty="0" err="1"/>
              <a:t>Hervorhebungen</a:t>
            </a:r>
            <a:r>
              <a:rPr lang="en-GB" b="1" dirty="0"/>
              <a:t> Azo Sans 2 </a:t>
            </a:r>
            <a:r>
              <a:rPr lang="en-GB" b="1" dirty="0" err="1"/>
              <a:t>fett</a:t>
            </a:r>
            <a:r>
              <a:rPr lang="en-GB" b="1" dirty="0"/>
              <a:t>, 16 pt. </a:t>
            </a:r>
          </a:p>
          <a:p>
            <a:pPr marL="0" indent="0">
              <a:buNone/>
            </a:pPr>
            <a:r>
              <a:rPr lang="de-DE" dirty="0"/>
              <a:t>Um </a:t>
            </a:r>
            <a:r>
              <a:rPr lang="de-DE" dirty="0" err="1"/>
              <a:t>simodis</a:t>
            </a:r>
            <a:r>
              <a:rPr lang="de-DE" dirty="0"/>
              <a:t> </a:t>
            </a:r>
            <a:r>
              <a:rPr lang="de-DE" dirty="0" err="1"/>
              <a:t>dolorernatis</a:t>
            </a:r>
            <a:r>
              <a:rPr lang="de-DE" dirty="0"/>
              <a:t> </a:t>
            </a:r>
            <a:r>
              <a:rPr lang="de-DE" dirty="0" err="1"/>
              <a:t>dolorest</a:t>
            </a:r>
            <a:r>
              <a:rPr lang="de-DE" dirty="0"/>
              <a:t> </a:t>
            </a:r>
            <a:r>
              <a:rPr lang="de-DE" dirty="0" err="1"/>
              <a:t>expernatem</a:t>
            </a:r>
            <a:r>
              <a:rPr lang="de-DE" dirty="0"/>
              <a:t>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doluptat</a:t>
            </a:r>
            <a:r>
              <a:rPr lang="de-DE" dirty="0"/>
              <a:t>. </a:t>
            </a:r>
            <a:r>
              <a:rPr lang="de-DE" dirty="0" err="1"/>
              <a:t>Estiunt</a:t>
            </a:r>
            <a:r>
              <a:rPr lang="de-DE" dirty="0"/>
              <a:t> ius et </a:t>
            </a:r>
            <a:r>
              <a:rPr lang="de-DE" dirty="0" err="1"/>
              <a:t>quiam</a:t>
            </a:r>
            <a:r>
              <a:rPr lang="de-DE" dirty="0"/>
              <a:t> </a:t>
            </a:r>
            <a:r>
              <a:rPr lang="de-DE" dirty="0" err="1"/>
              <a:t>enda</a:t>
            </a:r>
            <a:r>
              <a:rPr lang="de-DE" dirty="0"/>
              <a:t> </a:t>
            </a:r>
            <a:r>
              <a:rPr lang="de-DE" dirty="0" err="1"/>
              <a:t>comnienihil</a:t>
            </a:r>
            <a:r>
              <a:rPr lang="de-DE" dirty="0"/>
              <a:t> </a:t>
            </a:r>
            <a:r>
              <a:rPr lang="de-DE" dirty="0" err="1"/>
              <a:t>imusci</a:t>
            </a:r>
            <a:r>
              <a:rPr lang="de-DE" dirty="0"/>
              <a:t> </a:t>
            </a:r>
            <a:r>
              <a:rPr lang="de-DE" dirty="0" err="1"/>
              <a:t>illanit</a:t>
            </a:r>
            <a:r>
              <a:rPr lang="de-DE" dirty="0"/>
              <a:t> </a:t>
            </a:r>
            <a:r>
              <a:rPr lang="de-DE" dirty="0" err="1"/>
              <a:t>prempor</a:t>
            </a:r>
            <a:r>
              <a:rPr lang="de-DE" dirty="0"/>
              <a:t> </a:t>
            </a:r>
            <a:r>
              <a:rPr lang="de-DE" dirty="0" err="1"/>
              <a:t>rorrovit</a:t>
            </a:r>
            <a:r>
              <a:rPr lang="de-DE" dirty="0"/>
              <a:t> </a:t>
            </a:r>
            <a:r>
              <a:rPr lang="de-DE" dirty="0" err="1"/>
              <a:t>liquiat</a:t>
            </a:r>
            <a:r>
              <a:rPr lang="de-DE" dirty="0"/>
              <a:t> </a:t>
            </a:r>
            <a:r>
              <a:rPr lang="de-DE" dirty="0" err="1"/>
              <a:t>escidebis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mod</a:t>
            </a:r>
            <a:r>
              <a:rPr lang="de-DE" dirty="0"/>
              <a:t> et, et </a:t>
            </a:r>
            <a:r>
              <a:rPr lang="de-DE" dirty="0" err="1"/>
              <a:t>voluptis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abor</a:t>
            </a:r>
            <a:r>
              <a:rPr lang="de-DE" dirty="0"/>
              <a:t> </a:t>
            </a:r>
            <a:r>
              <a:rPr lang="de-DE" dirty="0" err="1"/>
              <a:t>asperum</a:t>
            </a:r>
            <a:r>
              <a:rPr lang="de-DE" dirty="0"/>
              <a:t> </a:t>
            </a:r>
            <a:r>
              <a:rPr lang="de-DE" dirty="0" err="1"/>
              <a:t>liae</a:t>
            </a:r>
            <a:r>
              <a:rPr lang="de-DE" dirty="0"/>
              <a:t> </a:t>
            </a:r>
            <a:r>
              <a:rPr lang="de-DE" dirty="0" err="1"/>
              <a:t>explaceptae</a:t>
            </a:r>
            <a:r>
              <a:rPr lang="de-DE" dirty="0"/>
              <a:t> </a:t>
            </a:r>
            <a:r>
              <a:rPr lang="de-DE" dirty="0" err="1"/>
              <a:t>aditate</a:t>
            </a:r>
            <a:r>
              <a:rPr lang="de-DE" dirty="0"/>
              <a:t> </a:t>
            </a:r>
            <a:r>
              <a:rPr lang="de-DE" dirty="0" err="1"/>
              <a:t>mporuptate</a:t>
            </a:r>
            <a:r>
              <a:rPr lang="de-DE" dirty="0"/>
              <a:t> </a:t>
            </a:r>
            <a:r>
              <a:rPr lang="de-DE" dirty="0" err="1"/>
              <a:t>laborio</a:t>
            </a:r>
            <a:r>
              <a:rPr lang="de-DE" dirty="0"/>
              <a:t> </a:t>
            </a:r>
            <a:r>
              <a:rPr lang="de-DE" dirty="0" err="1"/>
              <a:t>eatempo</a:t>
            </a:r>
            <a:r>
              <a:rPr lang="de-DE" dirty="0"/>
              <a:t> </a:t>
            </a:r>
            <a:r>
              <a:rPr lang="de-DE" dirty="0" err="1"/>
              <a:t>remporit</a:t>
            </a:r>
            <a:r>
              <a:rPr lang="de-DE" dirty="0"/>
              <a:t> et </a:t>
            </a:r>
            <a:r>
              <a:rPr lang="de-DE" dirty="0" err="1"/>
              <a:t>eumquo</a:t>
            </a:r>
            <a:r>
              <a:rPr lang="de-DE" dirty="0"/>
              <a:t> </a:t>
            </a:r>
            <a:r>
              <a:rPr lang="de-DE" dirty="0" err="1"/>
              <a:t>id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plit</a:t>
            </a:r>
            <a:r>
              <a:rPr lang="de-DE" dirty="0"/>
              <a:t> </a:t>
            </a:r>
            <a:r>
              <a:rPr lang="de-DE" dirty="0" err="1"/>
              <a:t>quistrum</a:t>
            </a:r>
            <a:r>
              <a:rPr lang="de-DE" dirty="0"/>
              <a:t> </a:t>
            </a:r>
            <a:r>
              <a:rPr lang="de-DE" dirty="0" err="1"/>
              <a:t>iduci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et </a:t>
            </a:r>
            <a:r>
              <a:rPr lang="de-DE" dirty="0" err="1"/>
              <a:t>ipsa</a:t>
            </a:r>
            <a:r>
              <a:rPr lang="de-DE" dirty="0"/>
              <a:t> sam </a:t>
            </a:r>
            <a:r>
              <a:rPr lang="de-DE" dirty="0" err="1"/>
              <a:t>inimi</a:t>
            </a:r>
            <a:r>
              <a:rPr lang="de-DE" dirty="0"/>
              <a:t>, </a:t>
            </a:r>
            <a:r>
              <a:rPr lang="de-DE" dirty="0" err="1"/>
              <a:t>omniet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ant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en-GB" b="1" cap="all" dirty="0" err="1">
                <a:solidFill>
                  <a:schemeClr val="tx2"/>
                </a:solidFill>
              </a:rPr>
              <a:t>Zwischenheadlines</a:t>
            </a:r>
            <a:r>
              <a:rPr lang="en-GB" b="1" cap="all" dirty="0">
                <a:solidFill>
                  <a:schemeClr val="tx2"/>
                </a:solidFill>
              </a:rPr>
              <a:t> Azo Sans 2 </a:t>
            </a:r>
            <a:r>
              <a:rPr lang="en-GB" b="1" cap="all" dirty="0" err="1">
                <a:solidFill>
                  <a:schemeClr val="tx2"/>
                </a:solidFill>
              </a:rPr>
              <a:t>fett</a:t>
            </a:r>
            <a:r>
              <a:rPr lang="en-GB" b="1" cap="all" dirty="0">
                <a:solidFill>
                  <a:schemeClr val="tx2"/>
                </a:solidFill>
              </a:rPr>
              <a:t>, 16 pt., Cyan, </a:t>
            </a:r>
            <a:r>
              <a:rPr lang="en-GB" b="1" cap="all" dirty="0" err="1">
                <a:solidFill>
                  <a:schemeClr val="tx2"/>
                </a:solidFill>
              </a:rPr>
              <a:t>GroSSbuchstaben</a:t>
            </a:r>
            <a:endParaRPr lang="en-GB" b="1" cap="al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DE" dirty="0" err="1"/>
              <a:t>Gia</a:t>
            </a:r>
            <a:r>
              <a:rPr lang="de-DE" dirty="0"/>
              <a:t> si </a:t>
            </a:r>
            <a:r>
              <a:rPr lang="de-DE" dirty="0" err="1"/>
              <a:t>re</a:t>
            </a:r>
            <a:r>
              <a:rPr lang="de-DE" dirty="0"/>
              <a:t>, </a:t>
            </a:r>
            <a:r>
              <a:rPr lang="de-DE" dirty="0" err="1"/>
              <a:t>ilis</a:t>
            </a:r>
            <a:r>
              <a:rPr lang="de-DE" dirty="0"/>
              <a:t> </a:t>
            </a:r>
            <a:r>
              <a:rPr lang="de-DE" dirty="0" err="1"/>
              <a:t>eate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mossum</a:t>
            </a:r>
            <a:r>
              <a:rPr lang="de-DE" dirty="0"/>
              <a:t> si </a:t>
            </a:r>
            <a:r>
              <a:rPr lang="de-DE" dirty="0" err="1"/>
              <a:t>ommodit</a:t>
            </a:r>
            <a:r>
              <a:rPr lang="de-DE" dirty="0"/>
              <a:t> ad </a:t>
            </a:r>
            <a:r>
              <a:rPr lang="de-DE" dirty="0" err="1"/>
              <a:t>quosae</a:t>
            </a:r>
            <a:r>
              <a:rPr lang="de-DE" dirty="0"/>
              <a:t> </a:t>
            </a:r>
            <a:r>
              <a:rPr lang="de-DE" dirty="0" err="1"/>
              <a:t>dolenda</a:t>
            </a:r>
            <a:r>
              <a:rPr lang="de-DE" dirty="0"/>
              <a:t> </a:t>
            </a:r>
            <a:r>
              <a:rPr lang="de-DE" dirty="0" err="1"/>
              <a:t>natus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esequiduci</a:t>
            </a:r>
            <a:r>
              <a:rPr lang="de-DE" dirty="0"/>
              <a:t> nos </a:t>
            </a:r>
            <a:r>
              <a:rPr lang="de-DE" dirty="0" err="1"/>
              <a:t>sit</a:t>
            </a:r>
            <a:r>
              <a:rPr lang="de-DE" dirty="0"/>
              <a:t>, </a:t>
            </a:r>
            <a:r>
              <a:rPr lang="de-DE" dirty="0" err="1"/>
              <a:t>earchil</a:t>
            </a:r>
            <a:r>
              <a:rPr lang="de-DE" dirty="0"/>
              <a:t> </a:t>
            </a:r>
            <a:r>
              <a:rPr lang="de-DE" dirty="0" err="1"/>
              <a:t>icilit</a:t>
            </a:r>
            <a:r>
              <a:rPr lang="de-DE" dirty="0"/>
              <a:t> </a:t>
            </a:r>
            <a:r>
              <a:rPr lang="de-DE" dirty="0" err="1"/>
              <a:t>iumque</a:t>
            </a:r>
            <a:r>
              <a:rPr lang="de-DE" dirty="0"/>
              <a:t> </a:t>
            </a:r>
            <a:r>
              <a:rPr lang="de-DE" dirty="0" err="1"/>
              <a:t>por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audis</a:t>
            </a:r>
            <a:r>
              <a:rPr lang="de-DE" dirty="0"/>
              <a:t> </a:t>
            </a:r>
            <a:r>
              <a:rPr lang="de-DE" dirty="0" err="1"/>
              <a:t>sintionsequo</a:t>
            </a:r>
            <a:r>
              <a:rPr lang="de-DE" dirty="0"/>
              <a:t> </a:t>
            </a:r>
            <a:r>
              <a:rPr lang="de-DE" dirty="0" err="1"/>
              <a:t>ipsam</a:t>
            </a:r>
            <a:r>
              <a:rPr lang="de-DE" dirty="0"/>
              <a:t> la </a:t>
            </a:r>
            <a:r>
              <a:rPr lang="de-DE" dirty="0" err="1"/>
              <a:t>sunt</a:t>
            </a:r>
            <a:r>
              <a:rPr lang="de-DE" dirty="0"/>
              <a:t>. </a:t>
            </a:r>
            <a:r>
              <a:rPr lang="de-DE" dirty="0" err="1"/>
              <a:t>Doluptatem</a:t>
            </a:r>
            <a:r>
              <a:rPr lang="de-DE" dirty="0"/>
              <a:t> </a:t>
            </a:r>
            <a:r>
              <a:rPr lang="de-DE" dirty="0" err="1"/>
              <a:t>volorepta</a:t>
            </a:r>
            <a:r>
              <a:rPr lang="de-DE" dirty="0"/>
              <a:t> </a:t>
            </a:r>
            <a:r>
              <a:rPr lang="de-DE" dirty="0" err="1"/>
              <a:t>vereici</a:t>
            </a:r>
            <a:r>
              <a:rPr lang="de-DE" dirty="0"/>
              <a:t> </a:t>
            </a:r>
            <a:r>
              <a:rPr lang="de-DE" dirty="0" err="1"/>
              <a:t>tatium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Um </a:t>
            </a:r>
            <a:r>
              <a:rPr lang="de-DE" dirty="0" err="1"/>
              <a:t>fugiae</a:t>
            </a:r>
            <a:r>
              <a:rPr lang="de-DE" dirty="0"/>
              <a:t> de </a:t>
            </a:r>
            <a:r>
              <a:rPr lang="de-DE" dirty="0" err="1"/>
              <a:t>as</a:t>
            </a:r>
            <a:r>
              <a:rPr lang="de-DE" dirty="0"/>
              <a:t> es </a:t>
            </a:r>
            <a:r>
              <a:rPr lang="de-DE" dirty="0" err="1"/>
              <a:t>volorum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quatemos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ipsamoris</a:t>
            </a:r>
            <a:r>
              <a:rPr lang="de-DE" dirty="0"/>
              <a:t> </a:t>
            </a:r>
            <a:r>
              <a:rPr lang="de-DE" dirty="0" err="1"/>
              <a:t>explique</a:t>
            </a:r>
            <a:r>
              <a:rPr lang="de-DE" dirty="0"/>
              <a:t> </a:t>
            </a:r>
            <a:r>
              <a:rPr lang="de-DE" dirty="0" err="1"/>
              <a:t>omnia</a:t>
            </a:r>
            <a:r>
              <a:rPr lang="de-DE" dirty="0"/>
              <a:t> </a:t>
            </a:r>
            <a:r>
              <a:rPr lang="de-DE" dirty="0" err="1"/>
              <a:t>nus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oditemo</a:t>
            </a:r>
            <a:r>
              <a:rPr lang="de-DE" dirty="0"/>
              <a:t> </a:t>
            </a:r>
            <a:r>
              <a:rPr lang="de-DE" dirty="0" err="1"/>
              <a:t>luptati</a:t>
            </a:r>
            <a:r>
              <a:rPr lang="de-DE" dirty="0"/>
              <a:t> in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occusda</a:t>
            </a:r>
            <a:r>
              <a:rPr lang="de-DE" dirty="0"/>
              <a:t> </a:t>
            </a:r>
            <a:r>
              <a:rPr lang="de-DE" dirty="0" err="1"/>
              <a:t>ecabori</a:t>
            </a:r>
            <a:r>
              <a:rPr lang="de-DE" dirty="0"/>
              <a:t> </a:t>
            </a:r>
            <a:r>
              <a:rPr lang="de-DE" dirty="0" err="1"/>
              <a:t>taturem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cum </a:t>
            </a:r>
            <a:r>
              <a:rPr lang="de-DE" dirty="0" err="1"/>
              <a:t>accus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idenes</a:t>
            </a:r>
            <a:r>
              <a:rPr lang="de-DE" dirty="0"/>
              <a:t> et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rem</a:t>
            </a:r>
            <a:r>
              <a:rPr lang="de-DE" dirty="0"/>
              <a:t>. </a:t>
            </a:r>
            <a:r>
              <a:rPr lang="de-DE" dirty="0" err="1"/>
              <a:t>Doluptatem</a:t>
            </a:r>
            <a:r>
              <a:rPr lang="de-DE" dirty="0"/>
              <a:t> </a:t>
            </a:r>
            <a:r>
              <a:rPr lang="de-DE" dirty="0" err="1"/>
              <a:t>volorepta</a:t>
            </a:r>
            <a:r>
              <a:rPr lang="de-DE" dirty="0"/>
              <a:t> </a:t>
            </a:r>
            <a:r>
              <a:rPr lang="de-DE" dirty="0" err="1"/>
              <a:t>vereici</a:t>
            </a:r>
            <a:r>
              <a:rPr lang="de-DE" dirty="0"/>
              <a:t> </a:t>
            </a:r>
            <a:r>
              <a:rPr lang="de-DE" dirty="0" err="1"/>
              <a:t>tatium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 non </a:t>
            </a:r>
            <a:r>
              <a:rPr lang="de-DE" dirty="0" err="1"/>
              <a:t>res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modiaec</a:t>
            </a:r>
            <a:r>
              <a:rPr lang="de-DE" dirty="0"/>
              <a:t> </a:t>
            </a:r>
            <a:r>
              <a:rPr lang="de-DE" dirty="0" err="1"/>
              <a:t>esequat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maio</a:t>
            </a:r>
            <a:r>
              <a:rPr lang="de-DE" dirty="0"/>
              <a:t> </a:t>
            </a:r>
            <a:r>
              <a:rPr lang="de-DE" dirty="0" err="1"/>
              <a:t>quiae</a:t>
            </a:r>
            <a:r>
              <a:rPr lang="de-DE" dirty="0"/>
              <a:t> </a:t>
            </a:r>
            <a:r>
              <a:rPr lang="de-DE" dirty="0" err="1"/>
              <a:t>dolorum</a:t>
            </a:r>
            <a:r>
              <a:rPr lang="de-DE" dirty="0"/>
              <a:t> </a:t>
            </a:r>
            <a:r>
              <a:rPr lang="de-DE" dirty="0" err="1"/>
              <a:t>quibusa</a:t>
            </a:r>
            <a:r>
              <a:rPr lang="de-DE" dirty="0"/>
              <a:t>. </a:t>
            </a:r>
            <a:r>
              <a:rPr lang="de-DE" dirty="0" err="1"/>
              <a:t>Gia</a:t>
            </a:r>
            <a:r>
              <a:rPr lang="de-DE" dirty="0"/>
              <a:t> si </a:t>
            </a:r>
            <a:r>
              <a:rPr lang="de-DE" dirty="0" err="1"/>
              <a:t>re</a:t>
            </a:r>
            <a:r>
              <a:rPr lang="de-DE" dirty="0"/>
              <a:t>, </a:t>
            </a:r>
            <a:r>
              <a:rPr lang="de-DE" dirty="0" err="1"/>
              <a:t>ilis</a:t>
            </a:r>
            <a:r>
              <a:rPr lang="de-DE" dirty="0"/>
              <a:t> </a:t>
            </a:r>
            <a:r>
              <a:rPr lang="de-DE" dirty="0" err="1"/>
              <a:t>eate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mossum</a:t>
            </a:r>
            <a:r>
              <a:rPr lang="de-DE" dirty="0"/>
              <a:t> si </a:t>
            </a:r>
            <a:r>
              <a:rPr lang="de-DE" dirty="0" err="1"/>
              <a:t>ommodit</a:t>
            </a:r>
            <a:r>
              <a:rPr lang="de-DE" dirty="0"/>
              <a:t> ad </a:t>
            </a:r>
            <a:r>
              <a:rPr lang="de-DE" dirty="0" err="1"/>
              <a:t>quosae</a:t>
            </a:r>
            <a:r>
              <a:rPr lang="de-DE" dirty="0"/>
              <a:t> </a:t>
            </a:r>
            <a:r>
              <a:rPr lang="de-DE" dirty="0" err="1"/>
              <a:t>dolenda</a:t>
            </a:r>
            <a:r>
              <a:rPr lang="de-DE" dirty="0"/>
              <a:t> </a:t>
            </a:r>
            <a:r>
              <a:rPr lang="de-DE" dirty="0" err="1"/>
              <a:t>natus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esequiduci</a:t>
            </a:r>
            <a:r>
              <a:rPr lang="de-DE" dirty="0"/>
              <a:t> nos </a:t>
            </a:r>
            <a:r>
              <a:rPr lang="de-DE" dirty="0" err="1"/>
              <a:t>sit</a:t>
            </a:r>
            <a:r>
              <a:rPr lang="de-DE" dirty="0"/>
              <a:t>, </a:t>
            </a:r>
            <a:r>
              <a:rPr lang="de-DE" dirty="0" err="1"/>
              <a:t>earchil</a:t>
            </a:r>
            <a:r>
              <a:rPr lang="de-DE" dirty="0"/>
              <a:t> </a:t>
            </a:r>
            <a:r>
              <a:rPr lang="de-DE" dirty="0" err="1"/>
              <a:t>icilitiumque</a:t>
            </a:r>
            <a:r>
              <a:rPr lang="de-DE" dirty="0"/>
              <a:t> </a:t>
            </a:r>
            <a:r>
              <a:rPr lang="de-DE" dirty="0" err="1"/>
              <a:t>por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audis</a:t>
            </a:r>
            <a:r>
              <a:rPr lang="de-DE" dirty="0"/>
              <a:t> </a:t>
            </a:r>
            <a:r>
              <a:rPr lang="de-DE" dirty="0" err="1"/>
              <a:t>sintionsequo</a:t>
            </a:r>
            <a:r>
              <a:rPr lang="de-DE" dirty="0"/>
              <a:t> </a:t>
            </a:r>
            <a:r>
              <a:rPr lang="de-DE" dirty="0" err="1"/>
              <a:t>ipsam</a:t>
            </a:r>
            <a:r>
              <a:rPr lang="de-DE" dirty="0"/>
              <a:t> la </a:t>
            </a:r>
            <a:r>
              <a:rPr lang="de-DE" dirty="0" err="1"/>
              <a:t>sunt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Um </a:t>
            </a:r>
            <a:r>
              <a:rPr lang="de-DE" dirty="0" err="1"/>
              <a:t>fugiae</a:t>
            </a:r>
            <a:r>
              <a:rPr lang="de-DE" dirty="0"/>
              <a:t> de </a:t>
            </a:r>
            <a:r>
              <a:rPr lang="de-DE" dirty="0" err="1"/>
              <a:t>as</a:t>
            </a:r>
            <a:r>
              <a:rPr lang="de-DE" dirty="0"/>
              <a:t> es </a:t>
            </a:r>
            <a:r>
              <a:rPr lang="de-DE" dirty="0" err="1"/>
              <a:t>volorum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quatemos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ipsamoris</a:t>
            </a:r>
            <a:r>
              <a:rPr lang="de-DE" dirty="0"/>
              <a:t> </a:t>
            </a:r>
            <a:r>
              <a:rPr lang="de-DE" dirty="0" err="1"/>
              <a:t>explique</a:t>
            </a:r>
            <a:r>
              <a:rPr lang="de-DE" dirty="0"/>
              <a:t> </a:t>
            </a:r>
            <a:r>
              <a:rPr lang="de-DE" dirty="0" err="1"/>
              <a:t>omnia</a:t>
            </a:r>
            <a:r>
              <a:rPr lang="de-DE" dirty="0"/>
              <a:t> </a:t>
            </a:r>
            <a:r>
              <a:rPr lang="de-DE" dirty="0" err="1"/>
              <a:t>nus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oditemo</a:t>
            </a:r>
            <a:r>
              <a:rPr lang="de-DE" dirty="0"/>
              <a:t> </a:t>
            </a:r>
            <a:r>
              <a:rPr lang="de-DE" dirty="0" err="1"/>
              <a:t>luptati</a:t>
            </a:r>
            <a:r>
              <a:rPr lang="de-DE" dirty="0"/>
              <a:t> in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occusda</a:t>
            </a:r>
            <a:r>
              <a:rPr lang="de-DE" dirty="0"/>
              <a:t> </a:t>
            </a:r>
            <a:r>
              <a:rPr lang="de-DE" dirty="0" err="1"/>
              <a:t>Doluptatem</a:t>
            </a:r>
            <a:r>
              <a:rPr lang="de-DE" dirty="0"/>
              <a:t> </a:t>
            </a:r>
            <a:r>
              <a:rPr lang="de-DE" dirty="0" err="1"/>
              <a:t>volorepta</a:t>
            </a:r>
            <a:r>
              <a:rPr lang="de-DE" dirty="0"/>
              <a:t> </a:t>
            </a:r>
            <a:r>
              <a:rPr lang="de-DE" dirty="0" err="1"/>
              <a:t>vereici</a:t>
            </a:r>
            <a:r>
              <a:rPr lang="de-DE" dirty="0"/>
              <a:t> </a:t>
            </a:r>
            <a:r>
              <a:rPr lang="de-DE" dirty="0" err="1"/>
              <a:t>tatium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dus</a:t>
            </a:r>
            <a:r>
              <a:rPr lang="de-DE" dirty="0"/>
              <a:t> non </a:t>
            </a:r>
            <a:r>
              <a:rPr lang="de-DE" dirty="0" err="1"/>
              <a:t>res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modiaec</a:t>
            </a:r>
            <a:r>
              <a:rPr lang="de-DE" dirty="0"/>
              <a:t> </a:t>
            </a:r>
            <a:r>
              <a:rPr lang="de-DE" dirty="0" err="1"/>
              <a:t>esequat</a:t>
            </a:r>
            <a:r>
              <a:rPr lang="de-DE" dirty="0"/>
              <a:t> </a:t>
            </a:r>
            <a:r>
              <a:rPr lang="de-DE" dirty="0" err="1"/>
              <a:t>aut</a:t>
            </a:r>
            <a:r>
              <a:rPr lang="de-DE" dirty="0"/>
              <a:t> </a:t>
            </a:r>
            <a:r>
              <a:rPr lang="de-DE" dirty="0" err="1"/>
              <a:t>vel</a:t>
            </a:r>
            <a:r>
              <a:rPr lang="de-DE" dirty="0"/>
              <a:t> </a:t>
            </a:r>
            <a:r>
              <a:rPr lang="de-DE" dirty="0" err="1"/>
              <a:t>maio</a:t>
            </a:r>
            <a:r>
              <a:rPr lang="de-DE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059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draußen, Gebäude, Gras, Haus enthält.&#10;&#10;Automatisch generierte Beschreibung">
            <a:extLst>
              <a:ext uri="{FF2B5EF4-FFF2-40B4-BE49-F238E27FC236}">
                <a16:creationId xmlns:a16="http://schemas.microsoft.com/office/drawing/2014/main" id="{3A2B0F6B-F278-4219-9D23-17FE093317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r="4628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6D5A212-F9DA-4D03-9686-FE92E7E5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12BCAF-9C92-4CDA-911F-8F95EC65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EB246D-C2B5-4A33-A995-09C1E1B3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B43729-D9BF-41DB-8B7E-B05810E56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Subheadline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endParaRPr lang="de-DE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29DA86E-4675-46E6-AAEC-702CA45FF9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cap="all" dirty="0" err="1">
                <a:solidFill>
                  <a:schemeClr val="tx2"/>
                </a:solidFill>
              </a:rPr>
              <a:t>Zwischenheadlines</a:t>
            </a:r>
            <a:r>
              <a:rPr lang="en-GB" b="1" cap="all" dirty="0">
                <a:solidFill>
                  <a:schemeClr val="tx2"/>
                </a:solidFill>
              </a:rPr>
              <a:t> </a:t>
            </a:r>
            <a:br>
              <a:rPr lang="en-GB" b="1" cap="all" dirty="0">
                <a:solidFill>
                  <a:schemeClr val="tx2"/>
                </a:solidFill>
              </a:rPr>
            </a:br>
            <a:r>
              <a:rPr lang="en-GB" b="1" cap="all" dirty="0">
                <a:solidFill>
                  <a:schemeClr val="tx2"/>
                </a:solidFill>
              </a:rPr>
              <a:t>Azo Sans 2 </a:t>
            </a:r>
            <a:r>
              <a:rPr lang="en-GB" b="1" cap="all" dirty="0" err="1">
                <a:solidFill>
                  <a:schemeClr val="tx2"/>
                </a:solidFill>
              </a:rPr>
              <a:t>fett</a:t>
            </a:r>
            <a:r>
              <a:rPr lang="en-GB" b="1" cap="all" dirty="0">
                <a:solidFill>
                  <a:schemeClr val="tx2"/>
                </a:solidFill>
              </a:rPr>
              <a:t>, 16 pt., Cyan, </a:t>
            </a:r>
            <a:r>
              <a:rPr lang="en-GB" b="1" cap="all" dirty="0" err="1">
                <a:solidFill>
                  <a:schemeClr val="tx2"/>
                </a:solidFill>
              </a:rPr>
              <a:t>GroSSbuchstaben</a:t>
            </a:r>
            <a:endParaRPr lang="en-GB" b="1" cap="al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dirty="0" err="1">
                <a:latin typeface="+mn-lt"/>
              </a:rPr>
              <a:t>Fließtext</a:t>
            </a:r>
            <a:r>
              <a:rPr lang="en-GB" dirty="0">
                <a:latin typeface="+mn-lt"/>
              </a:rPr>
              <a:t> Azo Sans 2, 16 pt</a:t>
            </a:r>
            <a:r>
              <a:rPr lang="en-GB" b="1" dirty="0">
                <a:latin typeface="+mn-lt"/>
              </a:rPr>
              <a:t>. </a:t>
            </a:r>
            <a:r>
              <a:rPr lang="en-GB" b="1" dirty="0" err="1">
                <a:latin typeface="+mn-lt"/>
              </a:rPr>
              <a:t>Hervor-hebungen</a:t>
            </a:r>
            <a:r>
              <a:rPr lang="en-GB" b="1" dirty="0">
                <a:latin typeface="+mn-lt"/>
              </a:rPr>
              <a:t> Azo Sans 2 </a:t>
            </a:r>
            <a:r>
              <a:rPr lang="en-GB" b="1" dirty="0" err="1">
                <a:latin typeface="+mn-lt"/>
              </a:rPr>
              <a:t>fett</a:t>
            </a:r>
            <a:r>
              <a:rPr lang="en-GB" b="1" dirty="0">
                <a:latin typeface="+mn-lt"/>
              </a:rPr>
              <a:t>, 16 pt. </a:t>
            </a:r>
            <a:r>
              <a:rPr lang="en-GB" dirty="0">
                <a:latin typeface="+mn-lt"/>
              </a:rPr>
              <a:t>Um </a:t>
            </a:r>
            <a:r>
              <a:rPr lang="en-GB" dirty="0" err="1">
                <a:latin typeface="+mn-lt"/>
              </a:rPr>
              <a:t>simodis</a:t>
            </a:r>
            <a:r>
              <a:rPr lang="en-GB" dirty="0">
                <a:latin typeface="+mn-lt"/>
              </a:rPr>
              <a:t> </a:t>
            </a:r>
            <a:r>
              <a:rPr lang="en-GB" dirty="0" err="1"/>
              <a:t>dolorernatis</a:t>
            </a:r>
            <a:r>
              <a:rPr lang="en-GB" dirty="0"/>
              <a:t> </a:t>
            </a:r>
            <a:r>
              <a:rPr lang="en-GB" dirty="0" err="1"/>
              <a:t>dolorest</a:t>
            </a:r>
            <a:r>
              <a:rPr lang="en-GB" dirty="0"/>
              <a:t> </a:t>
            </a:r>
            <a:r>
              <a:rPr lang="en-GB" dirty="0" err="1"/>
              <a:t>expernatem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</a:t>
            </a:r>
            <a:r>
              <a:rPr lang="en-GB" dirty="0" err="1"/>
              <a:t>doluptat</a:t>
            </a:r>
            <a:r>
              <a:rPr lang="en-GB" dirty="0"/>
              <a:t>. </a:t>
            </a:r>
            <a:r>
              <a:rPr lang="en-GB" dirty="0" err="1"/>
              <a:t>Estiunt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et </a:t>
            </a:r>
            <a:r>
              <a:rPr lang="en-GB" dirty="0" err="1"/>
              <a:t>quiam</a:t>
            </a:r>
            <a:r>
              <a:rPr lang="en-GB" dirty="0"/>
              <a:t> </a:t>
            </a:r>
            <a:r>
              <a:rPr lang="en-GB" dirty="0" err="1"/>
              <a:t>enda</a:t>
            </a:r>
            <a:r>
              <a:rPr lang="en-GB" dirty="0"/>
              <a:t> </a:t>
            </a:r>
            <a:r>
              <a:rPr lang="en-GB" dirty="0" err="1"/>
              <a:t>comnienihil</a:t>
            </a:r>
            <a:r>
              <a:rPr lang="en-GB" dirty="0"/>
              <a:t> </a:t>
            </a:r>
            <a:r>
              <a:rPr lang="en-GB" dirty="0" err="1"/>
              <a:t>imusci</a:t>
            </a:r>
            <a:r>
              <a:rPr lang="en-GB" dirty="0"/>
              <a:t> </a:t>
            </a:r>
            <a:r>
              <a:rPr lang="en-GB" dirty="0" err="1"/>
              <a:t>illanit</a:t>
            </a:r>
            <a:r>
              <a:rPr lang="en-GB" dirty="0"/>
              <a:t> </a:t>
            </a:r>
            <a:r>
              <a:rPr lang="en-GB" dirty="0" err="1"/>
              <a:t>prempor</a:t>
            </a:r>
            <a:r>
              <a:rPr lang="en-GB" dirty="0"/>
              <a:t> </a:t>
            </a:r>
            <a:r>
              <a:rPr lang="en-GB" dirty="0" err="1"/>
              <a:t>rorrovit</a:t>
            </a:r>
            <a:r>
              <a:rPr lang="en-GB" dirty="0"/>
              <a:t> </a:t>
            </a:r>
            <a:r>
              <a:rPr lang="en-GB" dirty="0" err="1"/>
              <a:t>liquiat</a:t>
            </a:r>
            <a:r>
              <a:rPr lang="en-GB" dirty="0"/>
              <a:t> </a:t>
            </a:r>
            <a:r>
              <a:rPr lang="en-GB" dirty="0" err="1"/>
              <a:t>escidebis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dis mod et, et </a:t>
            </a:r>
            <a:r>
              <a:rPr lang="en-GB" dirty="0" err="1"/>
              <a:t>voluptis</a:t>
            </a:r>
            <a:r>
              <a:rPr lang="en-GB" dirty="0"/>
              <a:t> </a:t>
            </a:r>
            <a:r>
              <a:rPr lang="en-GB" dirty="0" err="1"/>
              <a:t>volor</a:t>
            </a:r>
            <a:r>
              <a:rPr lang="en-GB" dirty="0"/>
              <a:t> </a:t>
            </a:r>
            <a:r>
              <a:rPr lang="en-GB" dirty="0" err="1"/>
              <a:t>abor</a:t>
            </a:r>
            <a:r>
              <a:rPr lang="en-GB" dirty="0"/>
              <a:t> asperum </a:t>
            </a:r>
            <a:r>
              <a:rPr lang="en-GB" dirty="0" err="1"/>
              <a:t>liae</a:t>
            </a:r>
            <a:r>
              <a:rPr lang="en-GB" dirty="0"/>
              <a:t> </a:t>
            </a:r>
            <a:r>
              <a:rPr lang="en-GB" dirty="0" err="1"/>
              <a:t>explaceptae</a:t>
            </a:r>
            <a:r>
              <a:rPr lang="en-GB" dirty="0"/>
              <a:t> </a:t>
            </a:r>
            <a:r>
              <a:rPr lang="en-GB" dirty="0" err="1"/>
              <a:t>aditate</a:t>
            </a:r>
            <a:r>
              <a:rPr lang="en-GB" dirty="0"/>
              <a:t> </a:t>
            </a:r>
            <a:r>
              <a:rPr lang="en-GB" dirty="0" err="1"/>
              <a:t>mporuptate</a:t>
            </a:r>
            <a:r>
              <a:rPr lang="en-GB" dirty="0"/>
              <a:t> </a:t>
            </a:r>
            <a:r>
              <a:rPr lang="en-GB" dirty="0" err="1"/>
              <a:t>laborio</a:t>
            </a:r>
            <a:r>
              <a:rPr lang="en-GB" dirty="0"/>
              <a:t> </a:t>
            </a:r>
            <a:r>
              <a:rPr lang="en-GB" dirty="0" err="1"/>
              <a:t>eatempo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CB8D62B-E3C0-4554-B142-42FA93C577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759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B8F2C351-2127-4992-AA4B-EFB3E676A4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70961D1-0544-483C-8025-74FC4886F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E8B7AF-E81E-4880-8E8A-B4FDD8FB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EB24D07-5E20-4614-B23A-652294837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Subheadline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813498E-8B9B-40B6-97CB-E409D4C7A9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b="1" cap="all" dirty="0" err="1">
                <a:solidFill>
                  <a:schemeClr val="tx2"/>
                </a:solidFill>
              </a:rPr>
              <a:t>Zwischenheadlines</a:t>
            </a:r>
            <a:r>
              <a:rPr lang="en-GB" b="1" cap="all" dirty="0">
                <a:solidFill>
                  <a:schemeClr val="tx2"/>
                </a:solidFill>
              </a:rPr>
              <a:t> Azo Sans 2 </a:t>
            </a:r>
            <a:r>
              <a:rPr lang="en-GB" b="1" cap="all" dirty="0" err="1">
                <a:solidFill>
                  <a:schemeClr val="tx2"/>
                </a:solidFill>
              </a:rPr>
              <a:t>fett</a:t>
            </a:r>
            <a:r>
              <a:rPr lang="en-GB" b="1" cap="all" dirty="0">
                <a:solidFill>
                  <a:schemeClr val="tx2"/>
                </a:solidFill>
              </a:rPr>
              <a:t>, 16 pt., Cyan, </a:t>
            </a:r>
            <a:r>
              <a:rPr lang="en-GB" b="1" cap="all" dirty="0" err="1">
                <a:solidFill>
                  <a:schemeClr val="tx2"/>
                </a:solidFill>
              </a:rPr>
              <a:t>GroSSbuchstaben</a:t>
            </a:r>
            <a:endParaRPr lang="en-GB" b="1" cap="all" dirty="0">
              <a:solidFill>
                <a:schemeClr val="tx2"/>
              </a:solidFill>
            </a:endParaRPr>
          </a:p>
          <a:p>
            <a:r>
              <a:rPr lang="en-GB" dirty="0" err="1"/>
              <a:t>Fließtext</a:t>
            </a:r>
            <a:r>
              <a:rPr lang="en-GB" dirty="0"/>
              <a:t> Azo Sans 2, 16 pt</a:t>
            </a:r>
            <a:r>
              <a:rPr lang="en-GB" b="1" dirty="0"/>
              <a:t>. </a:t>
            </a:r>
            <a:r>
              <a:rPr lang="en-GB" b="1" dirty="0" err="1"/>
              <a:t>Hervorhebungen</a:t>
            </a:r>
            <a:r>
              <a:rPr lang="en-GB" b="1" dirty="0"/>
              <a:t> Azo Sans 2 </a:t>
            </a:r>
            <a:r>
              <a:rPr lang="en-GB" b="1" dirty="0" err="1"/>
              <a:t>fett</a:t>
            </a:r>
            <a:r>
              <a:rPr lang="en-GB" b="1" dirty="0"/>
              <a:t>, </a:t>
            </a:r>
            <a:br>
              <a:rPr lang="en-GB" b="1" dirty="0"/>
            </a:br>
            <a:r>
              <a:rPr lang="en-GB" b="1" dirty="0"/>
              <a:t>16 pt. </a:t>
            </a:r>
            <a:r>
              <a:rPr lang="en-GB" dirty="0"/>
              <a:t>Um </a:t>
            </a:r>
            <a:r>
              <a:rPr lang="en-GB" dirty="0" err="1"/>
              <a:t>simodis</a:t>
            </a:r>
            <a:r>
              <a:rPr lang="en-GB" dirty="0"/>
              <a:t> </a:t>
            </a:r>
            <a:r>
              <a:rPr lang="en-GB" dirty="0" err="1"/>
              <a:t>dolorernatis</a:t>
            </a:r>
            <a:r>
              <a:rPr lang="en-GB" dirty="0"/>
              <a:t> </a:t>
            </a:r>
            <a:r>
              <a:rPr lang="en-GB" dirty="0" err="1"/>
              <a:t>dolorest</a:t>
            </a:r>
            <a:r>
              <a:rPr lang="en-GB" dirty="0"/>
              <a:t> </a:t>
            </a:r>
            <a:r>
              <a:rPr lang="en-GB" dirty="0" err="1"/>
              <a:t>expernatem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</a:t>
            </a:r>
            <a:r>
              <a:rPr lang="en-GB" dirty="0" err="1"/>
              <a:t>doluptat</a:t>
            </a:r>
            <a:r>
              <a:rPr lang="en-GB" dirty="0"/>
              <a:t>. </a:t>
            </a:r>
            <a:r>
              <a:rPr lang="en-GB" dirty="0" err="1"/>
              <a:t>Estiunt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et </a:t>
            </a:r>
            <a:r>
              <a:rPr lang="en-GB" dirty="0" err="1"/>
              <a:t>quiam</a:t>
            </a:r>
            <a:r>
              <a:rPr lang="en-GB" dirty="0"/>
              <a:t> </a:t>
            </a:r>
            <a:r>
              <a:rPr lang="en-GB" dirty="0" err="1"/>
              <a:t>enda</a:t>
            </a:r>
            <a:r>
              <a:rPr lang="en-GB" dirty="0"/>
              <a:t>. </a:t>
            </a:r>
            <a:r>
              <a:rPr lang="de-DE" dirty="0" err="1"/>
              <a:t>Gia</a:t>
            </a:r>
            <a:r>
              <a:rPr lang="de-DE" dirty="0"/>
              <a:t> si </a:t>
            </a:r>
            <a:r>
              <a:rPr lang="de-DE" dirty="0" err="1"/>
              <a:t>re</a:t>
            </a:r>
            <a:r>
              <a:rPr lang="de-DE" dirty="0"/>
              <a:t>, </a:t>
            </a:r>
            <a:r>
              <a:rPr lang="de-DE" dirty="0" err="1"/>
              <a:t>ilis</a:t>
            </a:r>
            <a:r>
              <a:rPr lang="de-DE" dirty="0"/>
              <a:t> </a:t>
            </a:r>
            <a:r>
              <a:rPr lang="de-DE" dirty="0" err="1"/>
              <a:t>eate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mossum</a:t>
            </a:r>
            <a:r>
              <a:rPr lang="de-DE" dirty="0"/>
              <a:t> si </a:t>
            </a:r>
            <a:r>
              <a:rPr lang="de-DE" dirty="0" err="1"/>
              <a:t>ommodit</a:t>
            </a:r>
            <a:r>
              <a:rPr lang="de-DE" dirty="0"/>
              <a:t> ad </a:t>
            </a:r>
            <a:r>
              <a:rPr lang="de-DE" dirty="0" err="1"/>
              <a:t>quosae</a:t>
            </a:r>
            <a:r>
              <a:rPr lang="de-DE" dirty="0"/>
              <a:t> </a:t>
            </a:r>
            <a:r>
              <a:rPr lang="de-DE" dirty="0" err="1"/>
              <a:t>dolenda</a:t>
            </a:r>
            <a:r>
              <a:rPr lang="de-DE" dirty="0"/>
              <a:t> </a:t>
            </a:r>
            <a:r>
              <a:rPr lang="de-DE" dirty="0" err="1"/>
              <a:t>natus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esequiduci</a:t>
            </a:r>
            <a:r>
              <a:rPr lang="de-DE" dirty="0"/>
              <a:t> nos </a:t>
            </a:r>
            <a:r>
              <a:rPr lang="de-DE" dirty="0" err="1"/>
              <a:t>sit</a:t>
            </a:r>
            <a:r>
              <a:rPr lang="en-GB" dirty="0"/>
              <a:t> </a:t>
            </a:r>
            <a:r>
              <a:rPr lang="en-GB" dirty="0" err="1"/>
              <a:t>doluptat</a:t>
            </a:r>
            <a:r>
              <a:rPr lang="en-GB" dirty="0"/>
              <a:t>.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2B3FE5E-C0A0-42DF-88D5-1D66D1E9B7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cap="all" dirty="0">
                <a:solidFill>
                  <a:schemeClr val="tx2"/>
                </a:solidFill>
              </a:rPr>
              <a:t>VORTEILE</a:t>
            </a:r>
          </a:p>
          <a:p>
            <a:r>
              <a:rPr lang="de-DE" dirty="0" err="1"/>
              <a:t>Gia</a:t>
            </a:r>
            <a:r>
              <a:rPr lang="de-DE" dirty="0"/>
              <a:t> si </a:t>
            </a:r>
            <a:r>
              <a:rPr lang="de-DE" dirty="0" err="1"/>
              <a:t>re</a:t>
            </a:r>
            <a:r>
              <a:rPr lang="de-DE" dirty="0"/>
              <a:t>, </a:t>
            </a:r>
            <a:r>
              <a:rPr lang="de-DE" dirty="0" err="1"/>
              <a:t>ilis</a:t>
            </a:r>
            <a:r>
              <a:rPr lang="de-DE" dirty="0"/>
              <a:t> </a:t>
            </a:r>
            <a:r>
              <a:rPr lang="de-DE" dirty="0" err="1"/>
              <a:t>eate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mossum</a:t>
            </a:r>
            <a:r>
              <a:rPr lang="de-DE" dirty="0"/>
              <a:t> si </a:t>
            </a:r>
            <a:r>
              <a:rPr lang="de-DE" dirty="0" err="1"/>
              <a:t>ommodit</a:t>
            </a:r>
            <a:r>
              <a:rPr lang="de-DE" dirty="0"/>
              <a:t> ad </a:t>
            </a:r>
            <a:r>
              <a:rPr lang="de-DE" dirty="0" err="1"/>
              <a:t>quosae</a:t>
            </a:r>
            <a:r>
              <a:rPr lang="de-DE" dirty="0"/>
              <a:t> </a:t>
            </a:r>
            <a:r>
              <a:rPr lang="de-DE" dirty="0" err="1"/>
              <a:t>dolenda</a:t>
            </a:r>
            <a:r>
              <a:rPr lang="de-DE" dirty="0"/>
              <a:t> </a:t>
            </a:r>
            <a:r>
              <a:rPr lang="de-DE" dirty="0" err="1"/>
              <a:t>natus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esequiduci</a:t>
            </a:r>
            <a:r>
              <a:rPr lang="de-DE" dirty="0"/>
              <a:t> nos </a:t>
            </a:r>
            <a:r>
              <a:rPr lang="de-DE" dirty="0" err="1"/>
              <a:t>sit</a:t>
            </a:r>
            <a:endParaRPr lang="de-DE" dirty="0"/>
          </a:p>
          <a:p>
            <a:r>
              <a:rPr lang="de-DE" dirty="0" err="1"/>
              <a:t>Earchil</a:t>
            </a:r>
            <a:r>
              <a:rPr lang="de-DE" dirty="0"/>
              <a:t> </a:t>
            </a:r>
            <a:r>
              <a:rPr lang="de-DE" dirty="0" err="1"/>
              <a:t>icilitiumque</a:t>
            </a:r>
            <a:r>
              <a:rPr lang="de-DE" dirty="0"/>
              <a:t> </a:t>
            </a:r>
            <a:r>
              <a:rPr lang="de-DE" dirty="0" err="1"/>
              <a:t>por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audis</a:t>
            </a:r>
            <a:r>
              <a:rPr lang="de-DE" dirty="0"/>
              <a:t> </a:t>
            </a:r>
            <a:r>
              <a:rPr lang="de-DE" dirty="0" err="1"/>
              <a:t>sintionsequo</a:t>
            </a:r>
            <a:r>
              <a:rPr lang="de-DE" dirty="0"/>
              <a:t>.</a:t>
            </a:r>
          </a:p>
          <a:p>
            <a:r>
              <a:rPr lang="de-DE" dirty="0"/>
              <a:t>Um </a:t>
            </a:r>
            <a:r>
              <a:rPr lang="de-DE" dirty="0" err="1"/>
              <a:t>simodis</a:t>
            </a:r>
            <a:r>
              <a:rPr lang="de-DE" dirty="0"/>
              <a:t> </a:t>
            </a:r>
            <a:r>
              <a:rPr lang="de-DE" dirty="0" err="1"/>
              <a:t>dolorernatis</a:t>
            </a:r>
            <a:r>
              <a:rPr lang="de-DE" dirty="0"/>
              <a:t> </a:t>
            </a:r>
            <a:r>
              <a:rPr lang="de-DE" dirty="0" err="1"/>
              <a:t>dolorest</a:t>
            </a:r>
            <a:r>
              <a:rPr lang="de-DE" dirty="0"/>
              <a:t> </a:t>
            </a:r>
            <a:r>
              <a:rPr lang="de-DE" dirty="0" err="1"/>
              <a:t>expernatem</a:t>
            </a:r>
            <a:r>
              <a:rPr lang="de-DE" dirty="0"/>
              <a:t>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doluptat</a:t>
            </a:r>
            <a:r>
              <a:rPr lang="de-DE" dirty="0"/>
              <a:t>. </a:t>
            </a:r>
          </a:p>
        </p:txBody>
      </p:sp>
      <p:pic>
        <p:nvPicPr>
          <p:cNvPr id="16" name="Grafik 15" descr="Ein Bild, das Monitor, Computer, Kamera, sitzend enthält.&#10;&#10;Automatisch generierte Beschreibung">
            <a:extLst>
              <a:ext uri="{FF2B5EF4-FFF2-40B4-BE49-F238E27FC236}">
                <a16:creationId xmlns:a16="http://schemas.microsoft.com/office/drawing/2014/main" id="{74C33773-1DF9-4506-BDA9-F39A51BD3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96" y="2474799"/>
            <a:ext cx="2276041" cy="3611691"/>
          </a:xfrm>
          <a:prstGeom prst="rect">
            <a:avLst/>
          </a:prstGeom>
          <a:effectLst>
            <a:outerShdw blurRad="381000" dist="381000" dir="5400000" sx="106000" sy="106000" algn="ctr" rotWithShape="0">
              <a:srgbClr val="000000">
                <a:alpha val="6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955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9E8383-E824-44CC-B7EF-2B9302D0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650612-2C66-47B2-9B36-802C80548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C34C23-2E69-4EF6-9AA8-37CA2BAB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Fußzeile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D90D7B-0130-48F1-9C1F-200158FF7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4B03965-84A3-4149-9166-4E9802B81F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Subheadline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C997683-704F-4151-9711-63DEDCB0BF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cap="all" dirty="0" err="1">
                <a:solidFill>
                  <a:schemeClr val="tx2"/>
                </a:solidFill>
              </a:rPr>
              <a:t>Produktbezeichnung</a:t>
            </a:r>
            <a:r>
              <a:rPr lang="en-GB" b="1" cap="all" dirty="0">
                <a:solidFill>
                  <a:schemeClr val="tx2"/>
                </a:solidFill>
              </a:rPr>
              <a:t> Azo Sans 2 </a:t>
            </a:r>
            <a:r>
              <a:rPr lang="en-GB" b="1" cap="all" dirty="0" err="1">
                <a:solidFill>
                  <a:schemeClr val="tx2"/>
                </a:solidFill>
              </a:rPr>
              <a:t>fett</a:t>
            </a:r>
            <a:r>
              <a:rPr lang="en-GB" b="1" cap="all" dirty="0">
                <a:solidFill>
                  <a:schemeClr val="tx2"/>
                </a:solidFill>
              </a:rPr>
              <a:t>, 14 pt., Cyan, </a:t>
            </a:r>
            <a:r>
              <a:rPr lang="en-GB" b="1" cap="all" dirty="0" err="1">
                <a:solidFill>
                  <a:schemeClr val="tx2"/>
                </a:solidFill>
              </a:rPr>
              <a:t>Versalien</a:t>
            </a:r>
            <a:endParaRPr lang="en-GB" b="1" cap="al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dirty="0" err="1"/>
              <a:t>Fließtext</a:t>
            </a:r>
            <a:r>
              <a:rPr lang="en-GB" dirty="0"/>
              <a:t> Azo Sans 2, 14 pt. </a:t>
            </a:r>
            <a:r>
              <a:rPr lang="en-GB" b="1" dirty="0" err="1"/>
              <a:t>Hervor-hebungen</a:t>
            </a:r>
            <a:r>
              <a:rPr lang="en-GB" b="1" dirty="0"/>
              <a:t> Azo Sans 2 </a:t>
            </a:r>
            <a:r>
              <a:rPr lang="en-GB" b="1" dirty="0" err="1"/>
              <a:t>fett</a:t>
            </a:r>
            <a:r>
              <a:rPr lang="en-GB" b="1" dirty="0"/>
              <a:t>, 14 pt. </a:t>
            </a:r>
            <a:r>
              <a:rPr lang="en-GB" dirty="0"/>
              <a:t>Um </a:t>
            </a:r>
            <a:r>
              <a:rPr lang="en-GB" dirty="0" err="1"/>
              <a:t>simodis</a:t>
            </a:r>
            <a:r>
              <a:rPr lang="en-GB" dirty="0"/>
              <a:t> </a:t>
            </a:r>
            <a:r>
              <a:rPr lang="en-GB" dirty="0" err="1"/>
              <a:t>dolorernatis</a:t>
            </a:r>
            <a:r>
              <a:rPr lang="en-GB" dirty="0"/>
              <a:t> </a:t>
            </a:r>
            <a:r>
              <a:rPr lang="en-GB" dirty="0" err="1"/>
              <a:t>dolorest</a:t>
            </a:r>
            <a:r>
              <a:rPr lang="en-GB" dirty="0"/>
              <a:t> </a:t>
            </a:r>
            <a:r>
              <a:rPr lang="en-GB" dirty="0" err="1"/>
              <a:t>estiunt</a:t>
            </a:r>
            <a:r>
              <a:rPr lang="en-GB" dirty="0"/>
              <a:t> </a:t>
            </a:r>
            <a:r>
              <a:rPr lang="en-GB" dirty="0" err="1"/>
              <a:t>expernatem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</a:t>
            </a:r>
            <a:r>
              <a:rPr lang="en-GB" dirty="0" err="1"/>
              <a:t>doluptat</a:t>
            </a:r>
            <a:r>
              <a:rPr lang="en-GB" dirty="0"/>
              <a:t>.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7611E00-A438-421F-89BB-54E5C77C85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cap="all" dirty="0" err="1">
                <a:solidFill>
                  <a:schemeClr val="tx2"/>
                </a:solidFill>
              </a:rPr>
              <a:t>Produktbezeichnung</a:t>
            </a:r>
            <a:r>
              <a:rPr lang="en-GB" b="1" cap="all" dirty="0">
                <a:solidFill>
                  <a:schemeClr val="tx2"/>
                </a:solidFill>
              </a:rPr>
              <a:t> Azo Sans 2 </a:t>
            </a:r>
            <a:r>
              <a:rPr lang="en-GB" b="1" cap="all" dirty="0" err="1">
                <a:solidFill>
                  <a:schemeClr val="tx2"/>
                </a:solidFill>
              </a:rPr>
              <a:t>fett</a:t>
            </a:r>
            <a:r>
              <a:rPr lang="en-GB" b="1" cap="all" dirty="0">
                <a:solidFill>
                  <a:schemeClr val="tx2"/>
                </a:solidFill>
              </a:rPr>
              <a:t>, 14 pt., Cyan, </a:t>
            </a:r>
            <a:r>
              <a:rPr lang="en-GB" b="1" cap="all" dirty="0" err="1">
                <a:solidFill>
                  <a:schemeClr val="tx2"/>
                </a:solidFill>
              </a:rPr>
              <a:t>Versalien</a:t>
            </a:r>
            <a:endParaRPr lang="en-GB" b="1" cap="al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dirty="0" err="1"/>
              <a:t>Fließtext</a:t>
            </a:r>
            <a:r>
              <a:rPr lang="en-GB" dirty="0"/>
              <a:t> Azo Sans 2, 14 pt. </a:t>
            </a:r>
            <a:r>
              <a:rPr lang="en-GB" b="1" dirty="0" err="1"/>
              <a:t>Hervor-hebungen</a:t>
            </a:r>
            <a:r>
              <a:rPr lang="en-GB" b="1" dirty="0"/>
              <a:t> Azo Sans 2 </a:t>
            </a:r>
            <a:r>
              <a:rPr lang="en-GB" b="1" dirty="0" err="1"/>
              <a:t>fett</a:t>
            </a:r>
            <a:r>
              <a:rPr lang="en-GB" b="1" dirty="0"/>
              <a:t>, 14 pt. </a:t>
            </a:r>
            <a:r>
              <a:rPr lang="en-GB" dirty="0"/>
              <a:t>Um </a:t>
            </a:r>
            <a:r>
              <a:rPr lang="en-GB" dirty="0" err="1"/>
              <a:t>simodis</a:t>
            </a:r>
            <a:r>
              <a:rPr lang="en-GB" dirty="0"/>
              <a:t> </a:t>
            </a:r>
            <a:r>
              <a:rPr lang="en-GB" dirty="0" err="1"/>
              <a:t>dolorernatis</a:t>
            </a:r>
            <a:r>
              <a:rPr lang="en-GB" dirty="0"/>
              <a:t> </a:t>
            </a:r>
            <a:r>
              <a:rPr lang="en-GB" dirty="0" err="1"/>
              <a:t>dolorest</a:t>
            </a:r>
            <a:r>
              <a:rPr lang="en-GB" dirty="0"/>
              <a:t> </a:t>
            </a:r>
            <a:r>
              <a:rPr lang="en-GB" dirty="0" err="1"/>
              <a:t>estiunt</a:t>
            </a:r>
            <a:r>
              <a:rPr lang="en-GB" dirty="0"/>
              <a:t> </a:t>
            </a:r>
            <a:r>
              <a:rPr lang="en-GB" dirty="0" err="1"/>
              <a:t>expernatem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</a:t>
            </a:r>
            <a:r>
              <a:rPr lang="en-GB" dirty="0" err="1"/>
              <a:t>doluptat</a:t>
            </a:r>
            <a:r>
              <a:rPr lang="en-GB" dirty="0"/>
              <a:t>.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FC6B52A-07E7-4817-80C3-984D927373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cap="all" dirty="0" err="1">
                <a:solidFill>
                  <a:schemeClr val="tx2"/>
                </a:solidFill>
              </a:rPr>
              <a:t>Produktbezeichnung</a:t>
            </a:r>
            <a:r>
              <a:rPr lang="en-GB" b="1" cap="all" dirty="0">
                <a:solidFill>
                  <a:schemeClr val="tx2"/>
                </a:solidFill>
              </a:rPr>
              <a:t> Azo Sans 2 </a:t>
            </a:r>
            <a:r>
              <a:rPr lang="en-GB" b="1" cap="all" dirty="0" err="1">
                <a:solidFill>
                  <a:schemeClr val="tx2"/>
                </a:solidFill>
              </a:rPr>
              <a:t>fett</a:t>
            </a:r>
            <a:r>
              <a:rPr lang="en-GB" b="1" cap="all" dirty="0">
                <a:solidFill>
                  <a:schemeClr val="tx2"/>
                </a:solidFill>
              </a:rPr>
              <a:t>, 14 pt., Cyan, </a:t>
            </a:r>
            <a:r>
              <a:rPr lang="en-GB" b="1" cap="all" dirty="0" err="1">
                <a:solidFill>
                  <a:schemeClr val="tx2"/>
                </a:solidFill>
              </a:rPr>
              <a:t>Versalien</a:t>
            </a:r>
            <a:endParaRPr lang="en-GB" b="1" cap="al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dirty="0" err="1"/>
              <a:t>Fließtext</a:t>
            </a:r>
            <a:r>
              <a:rPr lang="en-GB" dirty="0"/>
              <a:t> Azo Sans 2, 14 pt. </a:t>
            </a:r>
            <a:r>
              <a:rPr lang="en-GB" b="1" dirty="0" err="1"/>
              <a:t>Hervor-hebungen</a:t>
            </a:r>
            <a:r>
              <a:rPr lang="en-GB" b="1" dirty="0"/>
              <a:t> Azo Sans 2 </a:t>
            </a:r>
            <a:r>
              <a:rPr lang="en-GB" b="1" dirty="0" err="1"/>
              <a:t>fett</a:t>
            </a:r>
            <a:r>
              <a:rPr lang="en-GB" b="1" dirty="0"/>
              <a:t>, 14 pt. </a:t>
            </a:r>
            <a:r>
              <a:rPr lang="en-GB" dirty="0"/>
              <a:t>Um </a:t>
            </a:r>
            <a:r>
              <a:rPr lang="en-GB" dirty="0" err="1"/>
              <a:t>simodis</a:t>
            </a:r>
            <a:r>
              <a:rPr lang="en-GB" dirty="0"/>
              <a:t> </a:t>
            </a:r>
            <a:r>
              <a:rPr lang="en-GB" dirty="0" err="1"/>
              <a:t>dolorernatis</a:t>
            </a:r>
            <a:r>
              <a:rPr lang="en-GB" dirty="0"/>
              <a:t> </a:t>
            </a:r>
            <a:r>
              <a:rPr lang="en-GB" dirty="0" err="1"/>
              <a:t>dolorest</a:t>
            </a:r>
            <a:r>
              <a:rPr lang="en-GB" dirty="0"/>
              <a:t> </a:t>
            </a:r>
            <a:r>
              <a:rPr lang="en-GB" dirty="0" err="1"/>
              <a:t>estiunt</a:t>
            </a:r>
            <a:r>
              <a:rPr lang="en-GB" dirty="0"/>
              <a:t> </a:t>
            </a:r>
            <a:r>
              <a:rPr lang="en-GB" dirty="0" err="1"/>
              <a:t>expernatem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</a:t>
            </a:r>
            <a:r>
              <a:rPr lang="en-GB" dirty="0" err="1"/>
              <a:t>doluptat</a:t>
            </a:r>
            <a:r>
              <a:rPr lang="en-GB" dirty="0"/>
              <a:t>. </a:t>
            </a:r>
          </a:p>
        </p:txBody>
      </p:sp>
      <p:pic>
        <p:nvPicPr>
          <p:cNvPr id="18" name="Inhaltsplatzhalter 17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5C6BDF4D-1A90-4E9E-83A2-91808D37EC0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5" y="1706563"/>
            <a:ext cx="2166682" cy="2252662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22" name="Inhaltsplatzhalter 21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282B692F-7388-4940-8A02-CF536A987BD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62" y="1698625"/>
            <a:ext cx="2174317" cy="2260600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24" name="Inhaltsplatzhalter 23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85059F82-E836-428F-A7FA-EFC6B740F377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105" y="1698625"/>
            <a:ext cx="2174317" cy="2260600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4727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EBF93C8-F233-FB4E-9A61-999125A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ACF609A-41F5-1044-A4F3-E1A452838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79F0B7-2CCF-354B-9A5B-37990FF5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0CF0946F-5AB0-5746-9070-0466A2D343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388" y="4488840"/>
            <a:ext cx="3488400" cy="1612621"/>
          </a:xfrm>
        </p:spPr>
        <p:txBody>
          <a:bodyPr/>
          <a:lstStyle/>
          <a:p>
            <a:pPr marL="0" indent="0">
              <a:buNone/>
            </a:pPr>
            <a:r>
              <a:rPr lang="de-DE" b="1" cap="all" noProof="0" dirty="0">
                <a:solidFill>
                  <a:schemeClr val="tx2"/>
                </a:solidFill>
              </a:rPr>
              <a:t>Produktbezeichnung </a:t>
            </a:r>
            <a:br>
              <a:rPr lang="de-DE" b="1" cap="all" noProof="0" dirty="0">
                <a:solidFill>
                  <a:schemeClr val="tx2"/>
                </a:solidFill>
              </a:rPr>
            </a:br>
            <a:r>
              <a:rPr lang="de-DE" b="1" cap="all" noProof="0" dirty="0" err="1">
                <a:solidFill>
                  <a:schemeClr val="tx2"/>
                </a:solidFill>
              </a:rPr>
              <a:t>Azo</a:t>
            </a:r>
            <a:r>
              <a:rPr lang="de-DE" b="1" cap="all" noProof="0" dirty="0">
                <a:solidFill>
                  <a:schemeClr val="tx2"/>
                </a:solidFill>
              </a:rPr>
              <a:t> Sans 2 fett, 14 </a:t>
            </a:r>
            <a:r>
              <a:rPr lang="de-DE" b="1" cap="all" noProof="0" dirty="0" err="1">
                <a:solidFill>
                  <a:schemeClr val="tx2"/>
                </a:solidFill>
              </a:rPr>
              <a:t>pt</a:t>
            </a:r>
            <a:r>
              <a:rPr lang="de-DE" b="1" cap="all" noProof="0" dirty="0">
                <a:solidFill>
                  <a:schemeClr val="tx2"/>
                </a:solidFill>
              </a:rPr>
              <a:t>., Cyan</a:t>
            </a:r>
          </a:p>
          <a:p>
            <a:pPr marL="0" indent="0">
              <a:buNone/>
            </a:pPr>
            <a:r>
              <a:rPr lang="de-DE" noProof="0" dirty="0"/>
              <a:t>Fließtext </a:t>
            </a:r>
            <a:r>
              <a:rPr lang="de-DE" noProof="0" dirty="0" err="1"/>
              <a:t>Azo</a:t>
            </a:r>
            <a:r>
              <a:rPr lang="de-DE" noProof="0" dirty="0"/>
              <a:t> Sans 2, 14 </a:t>
            </a:r>
            <a:r>
              <a:rPr lang="de-DE" noProof="0" dirty="0" err="1"/>
              <a:t>pt</a:t>
            </a:r>
            <a:r>
              <a:rPr lang="de-DE" noProof="0" dirty="0"/>
              <a:t>. </a:t>
            </a:r>
            <a:r>
              <a:rPr lang="de-DE" b="1" noProof="0" dirty="0"/>
              <a:t>Hervor-hebungen </a:t>
            </a:r>
            <a:r>
              <a:rPr lang="de-DE" b="1" noProof="0" dirty="0" err="1"/>
              <a:t>Azo</a:t>
            </a:r>
            <a:r>
              <a:rPr lang="de-DE" b="1" noProof="0" dirty="0"/>
              <a:t> Sans 2 fett, 14 </a:t>
            </a:r>
            <a:r>
              <a:rPr lang="de-DE" b="1" noProof="0" dirty="0" err="1"/>
              <a:t>pt</a:t>
            </a:r>
            <a:r>
              <a:rPr lang="de-DE" b="1" noProof="0" dirty="0"/>
              <a:t>. </a:t>
            </a:r>
            <a:r>
              <a:rPr lang="de-DE" noProof="0" dirty="0"/>
              <a:t>Um </a:t>
            </a:r>
            <a:r>
              <a:rPr lang="de-DE" noProof="0" dirty="0" err="1"/>
              <a:t>simodis</a:t>
            </a:r>
            <a:r>
              <a:rPr lang="de-DE" noProof="0" dirty="0"/>
              <a:t> </a:t>
            </a:r>
            <a:r>
              <a:rPr lang="de-DE" noProof="0" dirty="0" err="1"/>
              <a:t>dolorernatis</a:t>
            </a:r>
            <a:r>
              <a:rPr lang="de-DE" noProof="0" dirty="0"/>
              <a:t> </a:t>
            </a:r>
            <a:r>
              <a:rPr lang="de-DE" noProof="0" dirty="0" err="1"/>
              <a:t>dolorest</a:t>
            </a:r>
            <a:r>
              <a:rPr lang="de-DE" noProof="0" dirty="0"/>
              <a:t> </a:t>
            </a:r>
            <a:r>
              <a:rPr lang="de-DE" noProof="0" dirty="0" err="1"/>
              <a:t>estiunt</a:t>
            </a:r>
            <a:r>
              <a:rPr lang="de-DE" noProof="0" dirty="0"/>
              <a:t> </a:t>
            </a:r>
            <a:r>
              <a:rPr lang="de-DE" noProof="0" dirty="0" err="1"/>
              <a:t>expernatem</a:t>
            </a:r>
            <a:r>
              <a:rPr lang="de-DE" noProof="0" dirty="0"/>
              <a:t> </a:t>
            </a:r>
            <a:r>
              <a:rPr lang="de-DE" noProof="0" dirty="0" err="1"/>
              <a:t>voluptas</a:t>
            </a:r>
            <a:r>
              <a:rPr lang="de-DE" noProof="0" dirty="0"/>
              <a:t> </a:t>
            </a:r>
            <a:r>
              <a:rPr lang="de-DE" noProof="0" dirty="0" err="1"/>
              <a:t>doluptat</a:t>
            </a:r>
            <a:r>
              <a:rPr lang="de-DE" noProof="0" dirty="0"/>
              <a:t>. 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1B218040-6D6B-1645-9EFE-D3D0B61FB4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1800" y="4488840"/>
            <a:ext cx="3488399" cy="1612621"/>
          </a:xfrm>
        </p:spPr>
        <p:txBody>
          <a:bodyPr/>
          <a:lstStyle/>
          <a:p>
            <a:pPr marL="0" indent="0">
              <a:buNone/>
            </a:pPr>
            <a:r>
              <a:rPr lang="de-DE" b="1" cap="all" noProof="0" dirty="0">
                <a:solidFill>
                  <a:schemeClr val="tx2"/>
                </a:solidFill>
              </a:rPr>
              <a:t>Produktbezeichnung </a:t>
            </a:r>
            <a:br>
              <a:rPr lang="de-DE" b="1" cap="all" noProof="0" dirty="0">
                <a:solidFill>
                  <a:schemeClr val="tx2"/>
                </a:solidFill>
              </a:rPr>
            </a:br>
            <a:r>
              <a:rPr lang="de-DE" b="1" cap="all" noProof="0" dirty="0" err="1">
                <a:solidFill>
                  <a:schemeClr val="tx2"/>
                </a:solidFill>
              </a:rPr>
              <a:t>Azo</a:t>
            </a:r>
            <a:r>
              <a:rPr lang="de-DE" b="1" cap="all" noProof="0" dirty="0">
                <a:solidFill>
                  <a:schemeClr val="tx2"/>
                </a:solidFill>
              </a:rPr>
              <a:t> Sans 2 fett, 14 </a:t>
            </a:r>
            <a:r>
              <a:rPr lang="de-DE" b="1" cap="all" noProof="0" dirty="0" err="1">
                <a:solidFill>
                  <a:schemeClr val="tx2"/>
                </a:solidFill>
              </a:rPr>
              <a:t>pt</a:t>
            </a:r>
            <a:r>
              <a:rPr lang="de-DE" b="1" cap="all" noProof="0" dirty="0">
                <a:solidFill>
                  <a:schemeClr val="tx2"/>
                </a:solidFill>
              </a:rPr>
              <a:t>., Cyan</a:t>
            </a:r>
          </a:p>
          <a:p>
            <a:pPr marL="0" indent="0">
              <a:buNone/>
            </a:pPr>
            <a:r>
              <a:rPr lang="de-DE" noProof="0" dirty="0"/>
              <a:t>Fließtext </a:t>
            </a:r>
            <a:r>
              <a:rPr lang="de-DE" noProof="0" dirty="0" err="1"/>
              <a:t>Azo</a:t>
            </a:r>
            <a:r>
              <a:rPr lang="de-DE" noProof="0" dirty="0"/>
              <a:t> Sans 2, 14 </a:t>
            </a:r>
            <a:r>
              <a:rPr lang="de-DE" noProof="0" dirty="0" err="1"/>
              <a:t>pt</a:t>
            </a:r>
            <a:r>
              <a:rPr lang="de-DE" noProof="0" dirty="0"/>
              <a:t>. </a:t>
            </a:r>
            <a:r>
              <a:rPr lang="de-DE" b="1" noProof="0" dirty="0"/>
              <a:t>Hervor-hebungen </a:t>
            </a:r>
            <a:r>
              <a:rPr lang="de-DE" b="1" noProof="0" dirty="0" err="1"/>
              <a:t>Azo</a:t>
            </a:r>
            <a:r>
              <a:rPr lang="de-DE" b="1" noProof="0" dirty="0"/>
              <a:t> Sans 2 fett, 14 </a:t>
            </a:r>
            <a:r>
              <a:rPr lang="de-DE" b="1" noProof="0" dirty="0" err="1"/>
              <a:t>pt</a:t>
            </a:r>
            <a:r>
              <a:rPr lang="de-DE" b="1" noProof="0" dirty="0"/>
              <a:t>. </a:t>
            </a:r>
            <a:r>
              <a:rPr lang="de-DE" noProof="0" dirty="0"/>
              <a:t>Um </a:t>
            </a:r>
            <a:r>
              <a:rPr lang="de-DE" noProof="0" dirty="0" err="1"/>
              <a:t>simodis</a:t>
            </a:r>
            <a:r>
              <a:rPr lang="de-DE" noProof="0" dirty="0"/>
              <a:t> </a:t>
            </a:r>
            <a:r>
              <a:rPr lang="de-DE" noProof="0" dirty="0" err="1"/>
              <a:t>dolorernatis</a:t>
            </a:r>
            <a:r>
              <a:rPr lang="de-DE" noProof="0" dirty="0"/>
              <a:t> </a:t>
            </a:r>
            <a:r>
              <a:rPr lang="de-DE" noProof="0" dirty="0" err="1"/>
              <a:t>dolorest</a:t>
            </a:r>
            <a:r>
              <a:rPr lang="de-DE" noProof="0" dirty="0"/>
              <a:t> </a:t>
            </a:r>
            <a:r>
              <a:rPr lang="de-DE" noProof="0" dirty="0" err="1"/>
              <a:t>estiunt</a:t>
            </a:r>
            <a:r>
              <a:rPr lang="de-DE" noProof="0" dirty="0"/>
              <a:t> </a:t>
            </a:r>
            <a:r>
              <a:rPr lang="de-DE" noProof="0" dirty="0" err="1"/>
              <a:t>expernatem</a:t>
            </a:r>
            <a:r>
              <a:rPr lang="de-DE" noProof="0" dirty="0"/>
              <a:t> </a:t>
            </a:r>
            <a:r>
              <a:rPr lang="de-DE" noProof="0" dirty="0" err="1"/>
              <a:t>voluptas</a:t>
            </a:r>
            <a:r>
              <a:rPr lang="de-DE" noProof="0" dirty="0"/>
              <a:t> </a:t>
            </a:r>
            <a:r>
              <a:rPr lang="de-DE" noProof="0" dirty="0" err="1"/>
              <a:t>doluptat</a:t>
            </a:r>
            <a:r>
              <a:rPr lang="de-DE" noProof="0" dirty="0"/>
              <a:t>. 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00738F6B-CE4C-1442-8694-248B087837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70211" y="4488840"/>
            <a:ext cx="3488399" cy="1612621"/>
          </a:xfrm>
        </p:spPr>
        <p:txBody>
          <a:bodyPr/>
          <a:lstStyle/>
          <a:p>
            <a:pPr marL="0" indent="0">
              <a:buNone/>
            </a:pPr>
            <a:r>
              <a:rPr lang="de-DE" b="1" cap="all" noProof="0" dirty="0">
                <a:solidFill>
                  <a:schemeClr val="tx2"/>
                </a:solidFill>
              </a:rPr>
              <a:t>Produktbezeichnung </a:t>
            </a:r>
            <a:br>
              <a:rPr lang="de-DE" b="1" cap="all" noProof="0" dirty="0">
                <a:solidFill>
                  <a:schemeClr val="tx2"/>
                </a:solidFill>
              </a:rPr>
            </a:br>
            <a:r>
              <a:rPr lang="de-DE" b="1" cap="all" noProof="0" dirty="0" err="1">
                <a:solidFill>
                  <a:schemeClr val="tx2"/>
                </a:solidFill>
              </a:rPr>
              <a:t>Azo</a:t>
            </a:r>
            <a:r>
              <a:rPr lang="de-DE" b="1" cap="all" noProof="0" dirty="0">
                <a:solidFill>
                  <a:schemeClr val="tx2"/>
                </a:solidFill>
              </a:rPr>
              <a:t> Sans 2 fett, 14 </a:t>
            </a:r>
            <a:r>
              <a:rPr lang="de-DE" b="1" cap="all" noProof="0" dirty="0" err="1">
                <a:solidFill>
                  <a:schemeClr val="tx2"/>
                </a:solidFill>
              </a:rPr>
              <a:t>pt</a:t>
            </a:r>
            <a:r>
              <a:rPr lang="de-DE" b="1" cap="all" noProof="0" dirty="0">
                <a:solidFill>
                  <a:schemeClr val="tx2"/>
                </a:solidFill>
              </a:rPr>
              <a:t>., Cyan</a:t>
            </a:r>
          </a:p>
          <a:p>
            <a:pPr marL="0" indent="0">
              <a:buNone/>
            </a:pPr>
            <a:r>
              <a:rPr lang="de-DE" noProof="0" dirty="0"/>
              <a:t>Fließtext </a:t>
            </a:r>
            <a:r>
              <a:rPr lang="de-DE" noProof="0" dirty="0" err="1"/>
              <a:t>Azo</a:t>
            </a:r>
            <a:r>
              <a:rPr lang="de-DE" noProof="0" dirty="0"/>
              <a:t> Sans 2, 14 </a:t>
            </a:r>
            <a:r>
              <a:rPr lang="de-DE" noProof="0" dirty="0" err="1"/>
              <a:t>pt</a:t>
            </a:r>
            <a:r>
              <a:rPr lang="de-DE" noProof="0" dirty="0"/>
              <a:t>. </a:t>
            </a:r>
            <a:r>
              <a:rPr lang="de-DE" b="1" noProof="0" dirty="0"/>
              <a:t>Hervor-hebungen </a:t>
            </a:r>
            <a:r>
              <a:rPr lang="de-DE" b="1" noProof="0" dirty="0" err="1"/>
              <a:t>Azo</a:t>
            </a:r>
            <a:r>
              <a:rPr lang="de-DE" b="1" noProof="0" dirty="0"/>
              <a:t> Sans 2 fett, 14 </a:t>
            </a:r>
            <a:r>
              <a:rPr lang="de-DE" b="1" noProof="0" dirty="0" err="1"/>
              <a:t>pt</a:t>
            </a:r>
            <a:r>
              <a:rPr lang="de-DE" b="1" noProof="0" dirty="0"/>
              <a:t>. </a:t>
            </a:r>
            <a:r>
              <a:rPr lang="de-DE" noProof="0" dirty="0"/>
              <a:t>Um </a:t>
            </a:r>
            <a:r>
              <a:rPr lang="de-DE" noProof="0" dirty="0" err="1"/>
              <a:t>simodis</a:t>
            </a:r>
            <a:r>
              <a:rPr lang="de-DE" noProof="0" dirty="0"/>
              <a:t> </a:t>
            </a:r>
            <a:r>
              <a:rPr lang="de-DE" noProof="0" dirty="0" err="1"/>
              <a:t>dolorernatis</a:t>
            </a:r>
            <a:r>
              <a:rPr lang="de-DE" noProof="0" dirty="0"/>
              <a:t> </a:t>
            </a:r>
            <a:r>
              <a:rPr lang="de-DE" noProof="0" dirty="0" err="1"/>
              <a:t>dolorest</a:t>
            </a:r>
            <a:r>
              <a:rPr lang="de-DE" noProof="0" dirty="0"/>
              <a:t> </a:t>
            </a:r>
            <a:r>
              <a:rPr lang="de-DE" noProof="0" dirty="0" err="1"/>
              <a:t>estiunt</a:t>
            </a:r>
            <a:r>
              <a:rPr lang="de-DE" noProof="0" dirty="0"/>
              <a:t> </a:t>
            </a:r>
            <a:r>
              <a:rPr lang="de-DE" noProof="0" dirty="0" err="1"/>
              <a:t>expernatem</a:t>
            </a:r>
            <a:r>
              <a:rPr lang="de-DE" noProof="0" dirty="0"/>
              <a:t> </a:t>
            </a:r>
            <a:r>
              <a:rPr lang="de-DE" noProof="0" dirty="0" err="1"/>
              <a:t>voluptas</a:t>
            </a:r>
            <a:r>
              <a:rPr lang="de-DE" noProof="0" dirty="0"/>
              <a:t> </a:t>
            </a:r>
            <a:r>
              <a:rPr lang="de-DE" noProof="0" dirty="0" err="1"/>
              <a:t>doluptat</a:t>
            </a:r>
            <a:r>
              <a:rPr lang="de-DE" noProof="0" dirty="0"/>
              <a:t>. </a:t>
            </a:r>
          </a:p>
        </p:txBody>
      </p:sp>
      <p:sp>
        <p:nvSpPr>
          <p:cNvPr id="19" name="Titel 10">
            <a:extLst>
              <a:ext uri="{FF2B5EF4-FFF2-40B4-BE49-F238E27FC236}">
                <a16:creationId xmlns:a16="http://schemas.microsoft.com/office/drawing/2014/main" id="{3BE06F51-FDA3-864F-B08E-0B1BD372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330965"/>
            <a:ext cx="11325225" cy="518604"/>
          </a:xfrm>
        </p:spPr>
        <p:txBody>
          <a:bodyPr/>
          <a:lstStyle/>
          <a:p>
            <a:r>
              <a:rPr lang="de-DE" noProof="0" dirty="0"/>
              <a:t>Headline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887321FD-7344-DA41-AAE0-9584F2EBD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867719"/>
            <a:ext cx="11325223" cy="518604"/>
          </a:xfrm>
        </p:spPr>
        <p:txBody>
          <a:bodyPr/>
          <a:lstStyle/>
          <a:p>
            <a:r>
              <a:rPr lang="de-DE" noProof="0" dirty="0"/>
              <a:t>Subheadline sed </a:t>
            </a:r>
            <a:r>
              <a:rPr lang="de-DE" noProof="0" dirty="0" err="1"/>
              <a:t>diam</a:t>
            </a:r>
            <a:r>
              <a:rPr lang="de-DE" noProof="0" dirty="0"/>
              <a:t> </a:t>
            </a:r>
            <a:r>
              <a:rPr lang="de-DE" noProof="0" dirty="0" err="1"/>
              <a:t>nonummy</a:t>
            </a:r>
            <a:endParaRPr lang="de-DE" noProof="0" dirty="0"/>
          </a:p>
        </p:txBody>
      </p:sp>
      <p:pic>
        <p:nvPicPr>
          <p:cNvPr id="21" name="Grafik 20" descr="Ein Bild, das drinnen, Elektronik, Projektor enthält.&#10;&#10;Automatisch generierte Beschreibung">
            <a:extLst>
              <a:ext uri="{FF2B5EF4-FFF2-40B4-BE49-F238E27FC236}">
                <a16:creationId xmlns:a16="http://schemas.microsoft.com/office/drawing/2014/main" id="{E7F41191-BC67-DB4B-8270-22DC9C934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5" y="1696929"/>
            <a:ext cx="2174317" cy="2262296"/>
          </a:xfrm>
          <a:prstGeom prst="rect">
            <a:avLst/>
          </a:prstGeom>
          <a:effectLst>
            <a:outerShdw blurRad="254000" dist="127000" dir="39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2" name="Grafik 21" descr="Ein Bild, das drinnen, Elektronik, Projektor enthält.&#10;&#10;Automatisch generierte Beschreibung">
            <a:extLst>
              <a:ext uri="{FF2B5EF4-FFF2-40B4-BE49-F238E27FC236}">
                <a16:creationId xmlns:a16="http://schemas.microsoft.com/office/drawing/2014/main" id="{46897298-474F-C44B-A8F7-7E74900E6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40" y="1696929"/>
            <a:ext cx="2174317" cy="2262296"/>
          </a:xfrm>
          <a:prstGeom prst="rect">
            <a:avLst/>
          </a:prstGeom>
          <a:effectLst>
            <a:outerShdw blurRad="254000" dist="127000" dir="39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3" name="Grafik 22" descr="Ein Bild, das drinnen, Elektronik, Projektor enthält.&#10;&#10;Automatisch generierte Beschreibung">
            <a:extLst>
              <a:ext uri="{FF2B5EF4-FFF2-40B4-BE49-F238E27FC236}">
                <a16:creationId xmlns:a16="http://schemas.microsoft.com/office/drawing/2014/main" id="{F5EC85D3-7D81-7841-AA10-F3F7FA9CB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444" y="1696929"/>
            <a:ext cx="2174317" cy="2262296"/>
          </a:xfrm>
          <a:prstGeom prst="rect">
            <a:avLst/>
          </a:prstGeom>
          <a:effectLst>
            <a:outerShdw blurRad="254000" dist="127000" dir="39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04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DC1335-19AD-0F4A-9CC8-95504911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C4DD114-BC00-2D4A-B863-6081FB3DB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713B88-FCA7-AB4C-8942-59A36D3B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678E34F-BE01-9149-926D-274F9229A1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87" y="3276396"/>
            <a:ext cx="3488400" cy="501548"/>
          </a:xfrm>
        </p:spPr>
        <p:txBody>
          <a:bodyPr/>
          <a:lstStyle/>
          <a:p>
            <a:pPr algn="ctr"/>
            <a:r>
              <a:rPr lang="de-DE" noProof="0" dirty="0"/>
              <a:t>Produktbezeichnung </a:t>
            </a:r>
            <a:br>
              <a:rPr lang="de-DE" noProof="0" dirty="0"/>
            </a:br>
            <a:r>
              <a:rPr lang="de-DE" noProof="0" dirty="0" err="1"/>
              <a:t>Azo</a:t>
            </a:r>
            <a:r>
              <a:rPr lang="de-DE" noProof="0" dirty="0"/>
              <a:t> Sans 2 fett, 14 </a:t>
            </a:r>
            <a:r>
              <a:rPr lang="de-DE" noProof="0" dirty="0" err="1"/>
              <a:t>pt</a:t>
            </a:r>
            <a:r>
              <a:rPr lang="de-DE" noProof="0" dirty="0"/>
              <a:t>., Cyan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034F8F1-3FC1-9041-825A-CA001F20CD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70210" y="3276396"/>
            <a:ext cx="3488400" cy="501548"/>
          </a:xfrm>
        </p:spPr>
        <p:txBody>
          <a:bodyPr/>
          <a:lstStyle/>
          <a:p>
            <a:pPr algn="ctr"/>
            <a:r>
              <a:rPr lang="de-DE" noProof="0" dirty="0"/>
              <a:t>Produktbezeichnung </a:t>
            </a:r>
            <a:br>
              <a:rPr lang="de-DE" noProof="0" dirty="0"/>
            </a:br>
            <a:r>
              <a:rPr lang="de-DE" noProof="0" dirty="0" err="1"/>
              <a:t>Azo</a:t>
            </a:r>
            <a:r>
              <a:rPr lang="de-DE" noProof="0" dirty="0"/>
              <a:t> Sans 2 fett, 14 </a:t>
            </a:r>
            <a:r>
              <a:rPr lang="de-DE" noProof="0" dirty="0" err="1"/>
              <a:t>pt</a:t>
            </a:r>
            <a:r>
              <a:rPr lang="de-DE" noProof="0" dirty="0"/>
              <a:t>., Cyan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840E6-4A58-4A44-A320-E7815279375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3386" y="5652757"/>
            <a:ext cx="3488400" cy="501548"/>
          </a:xfrm>
        </p:spPr>
        <p:txBody>
          <a:bodyPr/>
          <a:lstStyle/>
          <a:p>
            <a:pPr algn="ctr"/>
            <a:r>
              <a:rPr lang="de-DE" noProof="0" dirty="0"/>
              <a:t>Produktbezeichnung </a:t>
            </a:r>
            <a:br>
              <a:rPr lang="de-DE" noProof="0" dirty="0"/>
            </a:br>
            <a:r>
              <a:rPr lang="de-DE" noProof="0" dirty="0" err="1"/>
              <a:t>Azo</a:t>
            </a:r>
            <a:r>
              <a:rPr lang="de-DE" noProof="0" dirty="0"/>
              <a:t> Sans 2 fett, 14 </a:t>
            </a:r>
            <a:r>
              <a:rPr lang="de-DE" noProof="0" dirty="0" err="1"/>
              <a:t>pt</a:t>
            </a:r>
            <a:r>
              <a:rPr lang="de-DE" noProof="0" dirty="0"/>
              <a:t>., Cyan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5AF87E7-E3D5-494B-A5A7-979349B9D85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52400" y="5652757"/>
            <a:ext cx="3488400" cy="501548"/>
          </a:xfrm>
        </p:spPr>
        <p:txBody>
          <a:bodyPr/>
          <a:lstStyle/>
          <a:p>
            <a:pPr algn="ctr"/>
            <a:r>
              <a:rPr lang="de-DE" noProof="0" dirty="0"/>
              <a:t>Produktbezeichnung </a:t>
            </a:r>
            <a:br>
              <a:rPr lang="de-DE" noProof="0" dirty="0"/>
            </a:br>
            <a:r>
              <a:rPr lang="de-DE" noProof="0" dirty="0" err="1"/>
              <a:t>Azo</a:t>
            </a:r>
            <a:r>
              <a:rPr lang="de-DE" noProof="0" dirty="0"/>
              <a:t> Sans 2 fett, 14 </a:t>
            </a:r>
            <a:r>
              <a:rPr lang="de-DE" noProof="0" dirty="0" err="1"/>
              <a:t>pt</a:t>
            </a:r>
            <a:r>
              <a:rPr lang="de-DE" noProof="0" dirty="0"/>
              <a:t>., Cyan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F539E850-B75D-7445-934E-2B098E657A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70201" y="5652757"/>
            <a:ext cx="3488400" cy="501548"/>
          </a:xfrm>
        </p:spPr>
        <p:txBody>
          <a:bodyPr/>
          <a:lstStyle/>
          <a:p>
            <a:pPr algn="ctr"/>
            <a:r>
              <a:rPr lang="de-DE" noProof="0" dirty="0"/>
              <a:t>Produktbezeichnung </a:t>
            </a:r>
            <a:br>
              <a:rPr lang="de-DE" noProof="0" dirty="0"/>
            </a:br>
            <a:r>
              <a:rPr lang="de-DE" noProof="0" dirty="0" err="1"/>
              <a:t>Azo</a:t>
            </a:r>
            <a:r>
              <a:rPr lang="de-DE" noProof="0" dirty="0"/>
              <a:t> Sans 2 fett, 14 </a:t>
            </a:r>
            <a:r>
              <a:rPr lang="de-DE" noProof="0" dirty="0" err="1"/>
              <a:t>pt</a:t>
            </a:r>
            <a:r>
              <a:rPr lang="de-DE" noProof="0" dirty="0"/>
              <a:t>., Cyan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F28F88B7-C96C-6248-A2CE-1EEAECE9E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Headline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C68EBD3-C865-744B-B9AD-155E921EF4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 dirty="0"/>
              <a:t>Subheadline sed </a:t>
            </a:r>
            <a:r>
              <a:rPr lang="de-DE" noProof="0" dirty="0" err="1"/>
              <a:t>diam</a:t>
            </a:r>
            <a:r>
              <a:rPr lang="de-DE" noProof="0" dirty="0"/>
              <a:t> </a:t>
            </a:r>
            <a:r>
              <a:rPr lang="de-DE" noProof="0" dirty="0" err="1"/>
              <a:t>nonummy</a:t>
            </a:r>
            <a:endParaRPr lang="de-DE" noProof="0" dirty="0"/>
          </a:p>
        </p:txBody>
      </p:sp>
      <p:pic>
        <p:nvPicPr>
          <p:cNvPr id="23" name="Grafik 22" descr="Ein Bild, das Elektronik, schwarz, festlegen enthält.&#10;&#10;Automatisch generierte Beschreibung">
            <a:extLst>
              <a:ext uri="{FF2B5EF4-FFF2-40B4-BE49-F238E27FC236}">
                <a16:creationId xmlns:a16="http://schemas.microsoft.com/office/drawing/2014/main" id="{FBE76D47-3F7F-5040-8207-DFA16F1BC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58" y="1696149"/>
            <a:ext cx="2197082" cy="3562835"/>
          </a:xfrm>
          <a:prstGeom prst="rect">
            <a:avLst/>
          </a:prstGeom>
          <a:effectLst>
            <a:outerShdw blurRad="508000" dist="254000" dir="39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5" name="Grafik 24" descr="Ein Bild, das drinnen, Elektronik, Projektor enthält.&#10;&#10;Automatisch generierte Beschreibung">
            <a:extLst>
              <a:ext uri="{FF2B5EF4-FFF2-40B4-BE49-F238E27FC236}">
                <a16:creationId xmlns:a16="http://schemas.microsoft.com/office/drawing/2014/main" id="{E38BE387-C68E-9C4C-BA54-24A81AAB3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2" y="1712913"/>
            <a:ext cx="1470836" cy="1530350"/>
          </a:xfrm>
          <a:prstGeom prst="rect">
            <a:avLst/>
          </a:prstGeom>
          <a:effectLst>
            <a:outerShdw blurRad="127000" dist="63500" dir="39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7" name="Grafik 26" descr="Ein Bild, das drinnen, Elektronik, Projektor enthält.&#10;&#10;Automatisch generierte Beschreibung">
            <a:extLst>
              <a:ext uri="{FF2B5EF4-FFF2-40B4-BE49-F238E27FC236}">
                <a16:creationId xmlns:a16="http://schemas.microsoft.com/office/drawing/2014/main" id="{625676CA-1670-934F-B917-22DF4D7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2" y="4086462"/>
            <a:ext cx="1470836" cy="1530350"/>
          </a:xfrm>
          <a:prstGeom prst="rect">
            <a:avLst/>
          </a:prstGeom>
          <a:effectLst>
            <a:outerShdw blurRad="127000" dist="63500" dir="39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30" name="Grafik 29" descr="Ein Bild, das drinnen, Elektronik, Projektor enthält.&#10;&#10;Automatisch generierte Beschreibung">
            <a:extLst>
              <a:ext uri="{FF2B5EF4-FFF2-40B4-BE49-F238E27FC236}">
                <a16:creationId xmlns:a16="http://schemas.microsoft.com/office/drawing/2014/main" id="{29D2CB58-E6EC-9447-A80E-6FCFFFC89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31" y="1712913"/>
            <a:ext cx="1470836" cy="1530350"/>
          </a:xfrm>
          <a:prstGeom prst="rect">
            <a:avLst/>
          </a:prstGeom>
          <a:effectLst>
            <a:outerShdw blurRad="127000" dist="63500" dir="39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31" name="Grafik 30" descr="Ein Bild, das drinnen, Elektronik, Projektor enthält.&#10;&#10;Automatisch generierte Beschreibung">
            <a:extLst>
              <a:ext uri="{FF2B5EF4-FFF2-40B4-BE49-F238E27FC236}">
                <a16:creationId xmlns:a16="http://schemas.microsoft.com/office/drawing/2014/main" id="{D0072017-E208-8B42-880D-576368922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31" y="4086462"/>
            <a:ext cx="1470836" cy="1530350"/>
          </a:xfrm>
          <a:prstGeom prst="rect">
            <a:avLst/>
          </a:prstGeom>
          <a:effectLst>
            <a:outerShdw blurRad="127000" dist="63500" dir="39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525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A9F5D-5B08-4258-A7EE-2681DBA4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675C4A5-F29C-471D-946D-07D21515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6AD69A-8CA0-416A-877C-8E42A153F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817812-70B0-467C-B313-EEBAEC7B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13D5614-6664-4EF2-A560-4A6765010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Subheadline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51C0F0D-3201-4AEE-9415-CD343D7F424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cap="all" dirty="0" err="1">
                <a:solidFill>
                  <a:schemeClr val="tx2"/>
                </a:solidFill>
              </a:rPr>
              <a:t>Produkt-bezeichnung</a:t>
            </a:r>
            <a:endParaRPr lang="en-GB" b="1" cap="al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dirty="0" err="1"/>
              <a:t>Fließtext</a:t>
            </a:r>
            <a:r>
              <a:rPr lang="en-GB" dirty="0"/>
              <a:t> Azo Sans 2, 14 pt. Um </a:t>
            </a:r>
            <a:r>
              <a:rPr lang="en-GB" dirty="0" err="1"/>
              <a:t>simodis</a:t>
            </a:r>
            <a:r>
              <a:rPr lang="en-GB" dirty="0"/>
              <a:t> </a:t>
            </a:r>
            <a:r>
              <a:rPr lang="en-GB" dirty="0" err="1"/>
              <a:t>dolorernatis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estiunt</a:t>
            </a:r>
            <a:r>
              <a:rPr lang="en-GB" dirty="0"/>
              <a:t> </a:t>
            </a:r>
            <a:r>
              <a:rPr lang="en-GB" dirty="0" err="1"/>
              <a:t>experna</a:t>
            </a:r>
            <a:r>
              <a:rPr lang="en-GB" dirty="0"/>
              <a:t>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D65C90B-BD81-48F6-83AB-0C6BB3DEF4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cap="all" dirty="0" err="1">
                <a:solidFill>
                  <a:schemeClr val="tx2"/>
                </a:solidFill>
              </a:rPr>
              <a:t>Produkt-bezeichnung</a:t>
            </a:r>
            <a:endParaRPr lang="en-GB" b="1" cap="al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dirty="0" err="1"/>
              <a:t>Fließtext</a:t>
            </a:r>
            <a:r>
              <a:rPr lang="en-GB" dirty="0"/>
              <a:t> Azo Sans 2, 14 pt. Um </a:t>
            </a:r>
            <a:r>
              <a:rPr lang="en-GB" dirty="0" err="1"/>
              <a:t>simodis</a:t>
            </a:r>
            <a:r>
              <a:rPr lang="en-GB" dirty="0"/>
              <a:t> </a:t>
            </a:r>
            <a:r>
              <a:rPr lang="en-GB" dirty="0" err="1"/>
              <a:t>dolorernatis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estiunt</a:t>
            </a:r>
            <a:r>
              <a:rPr lang="en-GB" dirty="0"/>
              <a:t> </a:t>
            </a:r>
            <a:r>
              <a:rPr lang="en-GB" dirty="0" err="1"/>
              <a:t>experna</a:t>
            </a:r>
            <a:r>
              <a:rPr lang="en-GB" dirty="0"/>
              <a:t>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855779A-3CDE-4DBF-A05D-BE8A8757453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cap="all" dirty="0" err="1">
                <a:solidFill>
                  <a:schemeClr val="tx2"/>
                </a:solidFill>
              </a:rPr>
              <a:t>Produkt-bezeichnung</a:t>
            </a:r>
            <a:endParaRPr lang="en-GB" b="1" cap="al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dirty="0" err="1"/>
              <a:t>Fließtext</a:t>
            </a:r>
            <a:r>
              <a:rPr lang="en-GB" dirty="0"/>
              <a:t> Azo Sans 2, 14 pt. Um </a:t>
            </a:r>
            <a:r>
              <a:rPr lang="en-GB" dirty="0" err="1"/>
              <a:t>simodis</a:t>
            </a:r>
            <a:r>
              <a:rPr lang="en-GB" dirty="0"/>
              <a:t> </a:t>
            </a:r>
            <a:r>
              <a:rPr lang="en-GB" dirty="0" err="1"/>
              <a:t>dolorernatis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estiunt</a:t>
            </a:r>
            <a:r>
              <a:rPr lang="en-GB" dirty="0"/>
              <a:t> </a:t>
            </a:r>
            <a:r>
              <a:rPr lang="en-GB" dirty="0" err="1"/>
              <a:t>experna</a:t>
            </a:r>
            <a:r>
              <a:rPr lang="en-GB" dirty="0"/>
              <a:t>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F2D7900-354C-4D48-86B1-F867F3CF9DE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cap="all" dirty="0" err="1">
                <a:solidFill>
                  <a:schemeClr val="tx2"/>
                </a:solidFill>
              </a:rPr>
              <a:t>Produkt-bezeichnung</a:t>
            </a:r>
            <a:endParaRPr lang="en-GB" b="1" cap="al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dirty="0" err="1"/>
              <a:t>Fließtext</a:t>
            </a:r>
            <a:r>
              <a:rPr lang="en-GB" dirty="0"/>
              <a:t> Azo Sans 2, 14 pt. Um </a:t>
            </a:r>
            <a:r>
              <a:rPr lang="en-GB" dirty="0" err="1"/>
              <a:t>simodis</a:t>
            </a:r>
            <a:r>
              <a:rPr lang="en-GB" dirty="0"/>
              <a:t> </a:t>
            </a:r>
            <a:r>
              <a:rPr lang="en-GB" dirty="0" err="1"/>
              <a:t>dolorernatis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estiunt</a:t>
            </a:r>
            <a:r>
              <a:rPr lang="en-GB" dirty="0"/>
              <a:t> </a:t>
            </a:r>
            <a:r>
              <a:rPr lang="en-GB" dirty="0" err="1"/>
              <a:t>experna</a:t>
            </a:r>
            <a:r>
              <a:rPr lang="en-GB" dirty="0"/>
              <a:t>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B3C7077-5E6B-41A7-B035-FB0EA4EE049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cap="all" dirty="0" err="1">
                <a:solidFill>
                  <a:schemeClr val="tx2"/>
                </a:solidFill>
              </a:rPr>
              <a:t>Produkt-bezeichnung</a:t>
            </a:r>
            <a:endParaRPr lang="en-GB" b="1" cap="al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dirty="0" err="1"/>
              <a:t>Fließtext</a:t>
            </a:r>
            <a:r>
              <a:rPr lang="en-GB" dirty="0"/>
              <a:t> Azo Sans 2, 14 pt. Um </a:t>
            </a:r>
            <a:r>
              <a:rPr lang="en-GB" dirty="0" err="1"/>
              <a:t>simodis</a:t>
            </a:r>
            <a:r>
              <a:rPr lang="en-GB" dirty="0"/>
              <a:t> </a:t>
            </a:r>
            <a:r>
              <a:rPr lang="en-GB" dirty="0" err="1"/>
              <a:t>dolorernatis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estiunt</a:t>
            </a:r>
            <a:r>
              <a:rPr lang="en-GB" dirty="0"/>
              <a:t> </a:t>
            </a:r>
            <a:r>
              <a:rPr lang="en-GB" dirty="0" err="1"/>
              <a:t>experna</a:t>
            </a:r>
            <a:r>
              <a:rPr lang="en-GB" dirty="0"/>
              <a:t>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06A0A5D-0D84-4447-B625-94E060691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cap="all" dirty="0" err="1">
                <a:solidFill>
                  <a:schemeClr val="tx2"/>
                </a:solidFill>
              </a:rPr>
              <a:t>Produkt-bezeichnung</a:t>
            </a:r>
            <a:endParaRPr lang="en-GB" b="1" cap="al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dirty="0" err="1"/>
              <a:t>Fließtext</a:t>
            </a:r>
            <a:r>
              <a:rPr lang="en-GB" dirty="0"/>
              <a:t> Azo Sans 2, 14 pt. Um </a:t>
            </a:r>
            <a:r>
              <a:rPr lang="en-GB" dirty="0" err="1"/>
              <a:t>simodis</a:t>
            </a:r>
            <a:r>
              <a:rPr lang="en-GB" dirty="0"/>
              <a:t> </a:t>
            </a:r>
            <a:r>
              <a:rPr lang="en-GB" dirty="0" err="1"/>
              <a:t>dolorernatis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estiunt</a:t>
            </a:r>
            <a:r>
              <a:rPr lang="en-GB" dirty="0"/>
              <a:t> </a:t>
            </a:r>
            <a:r>
              <a:rPr lang="en-GB" dirty="0" err="1"/>
              <a:t>experna</a:t>
            </a:r>
            <a:r>
              <a:rPr lang="en-GB" dirty="0"/>
              <a:t>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voluptas</a:t>
            </a:r>
            <a:r>
              <a:rPr lang="en-GB" dirty="0"/>
              <a:t> </a:t>
            </a:r>
          </a:p>
        </p:txBody>
      </p:sp>
      <p:pic>
        <p:nvPicPr>
          <p:cNvPr id="13" name="Inhaltsplatzhalter 12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BCD4EFD3-F658-470D-B555-D8131D29124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" y="1717304"/>
            <a:ext cx="1692275" cy="1759428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30" name="Inhaltsplatzhalter 29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E2B0BC60-541A-4348-AC5B-20B376EED3F0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75" y="1718129"/>
            <a:ext cx="1690688" cy="1757778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37" name="Inhaltsplatzhalter 36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12134831-509B-4378-9F42-014A2B4B0A38}"/>
              </a:ext>
            </a:extLst>
          </p:cNvPr>
          <p:cNvPicPr>
            <a:picLocks noGrp="1" noChangeAspect="1"/>
          </p:cNvPicPr>
          <p:nvPr>
            <p:ph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13" y="1717304"/>
            <a:ext cx="1692275" cy="1759428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41" name="Inhaltsplatzhalter 40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69C6754F-91D9-4BC2-A7B7-AF957BBDC07A}"/>
              </a:ext>
            </a:extLst>
          </p:cNvPr>
          <p:cNvPicPr>
            <a:picLocks noGrp="1" noChangeAspect="1"/>
          </p:cNvPicPr>
          <p:nvPr>
            <p:ph sz="quarter" idx="3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13" y="4088875"/>
            <a:ext cx="1692275" cy="1759428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33" name="Inhaltsplatzhalter 32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9A1E71FE-945F-40AA-BBD8-D0E22862AD72}"/>
              </a:ext>
            </a:extLst>
          </p:cNvPr>
          <p:cNvPicPr>
            <a:picLocks noGrp="1" noChangeAspect="1"/>
          </p:cNvPicPr>
          <p:nvPr>
            <p:ph sz="quarter" idx="3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75" y="4089700"/>
            <a:ext cx="1690688" cy="1757778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28" name="Inhaltsplatzhalter 27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28B0A5D4-DE7F-4A56-A4B3-F8B04211EC10}"/>
              </a:ext>
            </a:extLst>
          </p:cNvPr>
          <p:cNvPicPr>
            <a:picLocks noGrp="1" noChangeAspect="1"/>
          </p:cNvPicPr>
          <p:nvPr>
            <p:ph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" y="4088875"/>
            <a:ext cx="1692275" cy="1759428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5192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76D8D-E3D1-4515-B20D-5544371D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AC3393-2E87-4187-89E7-AC228BAC8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3D5DD3D-F534-4AC2-B30C-DD57AFDA4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1DF84B-E8C1-4DC2-85EB-2A7B1E55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CBDF3A0-E6EE-4CA0-83D5-2CCBDEDD1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Subheadline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1C505DB-32C5-4B10-9424-81824CDBE0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b="1" dirty="0" err="1">
                <a:latin typeface="Azo Sans 2" panose="020B0603030503020204" pitchFamily="34" charset="0"/>
              </a:rPr>
              <a:t>Produktbezeichnung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Sed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diam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nonummy</a:t>
            </a:r>
            <a:endParaRPr lang="en-GB" b="1" dirty="0">
              <a:latin typeface="Azo Sans 2" panose="020B0603030503020204" pitchFamily="34" charset="0"/>
            </a:endParaRPr>
          </a:p>
          <a:p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510DFFA-1C50-4B32-B177-642CD0E481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b="1" dirty="0" err="1">
                <a:latin typeface="Azo Sans 2" panose="020B0603030503020204" pitchFamily="34" charset="0"/>
              </a:rPr>
              <a:t>Produktbezeichnung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Sed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diam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nonummy</a:t>
            </a:r>
            <a:endParaRPr lang="en-GB" b="1" dirty="0">
              <a:latin typeface="Azo Sans 2" panose="020B0603030503020204" pitchFamily="34" charset="0"/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292ADE-7A6D-4F6F-940D-C02026C3C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b="1" dirty="0" err="1">
                <a:latin typeface="Azo Sans 2" panose="020B0603030503020204" pitchFamily="34" charset="0"/>
              </a:rPr>
              <a:t>Produktbezeichnung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Sed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diam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nonummy</a:t>
            </a:r>
            <a:endParaRPr lang="en-GB" b="1" dirty="0">
              <a:latin typeface="Azo Sans 2" panose="020B0603030503020204" pitchFamily="34" charset="0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64714F3-C3B7-4212-8C3F-20600A48813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b="1" dirty="0" err="1">
                <a:latin typeface="Azo Sans 2" panose="020B0603030503020204" pitchFamily="34" charset="0"/>
              </a:rPr>
              <a:t>Produktbezeichnung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Sed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diam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nonummy</a:t>
            </a:r>
            <a:endParaRPr lang="en-GB" b="1" dirty="0">
              <a:latin typeface="Azo Sans 2" panose="020B0603030503020204" pitchFamily="34" charset="0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1E03503-A783-4909-966D-01458787EE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b="1" dirty="0" err="1">
                <a:latin typeface="Azo Sans 2" panose="020B0603030503020204" pitchFamily="34" charset="0"/>
              </a:rPr>
              <a:t>Produktbezeichnung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Sed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diam</a:t>
            </a:r>
            <a:r>
              <a:rPr lang="en-GB" b="1" dirty="0">
                <a:latin typeface="Azo Sans 2" panose="020B0603030503020204" pitchFamily="34" charset="0"/>
              </a:rPr>
              <a:t> </a:t>
            </a:r>
            <a:r>
              <a:rPr lang="en-GB" b="1" dirty="0" err="1">
                <a:latin typeface="Azo Sans 2" panose="020B0603030503020204" pitchFamily="34" charset="0"/>
              </a:rPr>
              <a:t>nonummy</a:t>
            </a:r>
            <a:endParaRPr lang="en-GB" b="1" dirty="0">
              <a:latin typeface="Azo Sans 2" panose="020B0603030503020204" pitchFamily="34" charset="0"/>
            </a:endParaRP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3F600306-565D-44AD-93C8-1031FB14A9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 err="1"/>
              <a:t>Produktbezeichnung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endParaRPr lang="en-GB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B646D263-9CEF-4477-86AF-709B1A9F21A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 err="1"/>
              <a:t>Produktbezeichnung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endParaRPr lang="en-GB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4ED2238F-8AFD-46AA-B0B7-6E720B7A115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dirty="0" err="1"/>
              <a:t>Produktbezeichnung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endParaRPr lang="en-GB" dirty="0"/>
          </a:p>
        </p:txBody>
      </p:sp>
      <p:pic>
        <p:nvPicPr>
          <p:cNvPr id="14" name="Inhaltsplatzhalter 13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E4276177-1D7D-43B0-B416-0D0A540326A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9" y="1712913"/>
            <a:ext cx="1471939" cy="1530350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34" name="Inhaltsplatzhalter 33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50FC006B-38F5-4D91-923E-2F1525E5E2F2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89" y="1712913"/>
            <a:ext cx="1471939" cy="1530350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36" name="Inhaltsplatzhalter 35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0C283EF1-0243-4F84-8577-4F8158A65464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39" y="1712913"/>
            <a:ext cx="1471939" cy="1530350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38" name="Inhaltsplatzhalter 37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25FD3EE9-5652-4F9D-9514-041E562F883D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89" y="1712913"/>
            <a:ext cx="1471939" cy="1530350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53" name="Inhaltsplatzhalter 52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18AA33C9-E9EF-411C-B0D2-BD5F9FFA111F}"/>
              </a:ext>
            </a:extLst>
          </p:cNvPr>
          <p:cNvPicPr>
            <a:picLocks noGrp="1" noChangeAspect="1"/>
          </p:cNvPicPr>
          <p:nvPr>
            <p:ph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89" y="4089400"/>
            <a:ext cx="1471939" cy="1530350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49" name="Inhaltsplatzhalter 48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2311499A-3FC0-4ED2-A386-56FE957FFD7D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39" y="4089400"/>
            <a:ext cx="1471939" cy="1530350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45" name="Inhaltsplatzhalter 44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702D0534-ED60-4092-AED8-CB58D5F25927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89" y="4089400"/>
            <a:ext cx="1471939" cy="1530350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  <p:pic>
        <p:nvPicPr>
          <p:cNvPr id="41" name="Inhaltsplatzhalter 40" descr="Ein Bild, das Monitor, sitzend, schwarz, Computer enthält.&#10;&#10;Automatisch generierte Beschreibung">
            <a:extLst>
              <a:ext uri="{FF2B5EF4-FFF2-40B4-BE49-F238E27FC236}">
                <a16:creationId xmlns:a16="http://schemas.microsoft.com/office/drawing/2014/main" id="{634BED49-0BB2-474D-9933-AA56A95B42E9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9" y="4089400"/>
            <a:ext cx="1471939" cy="1530350"/>
          </a:xfrm>
          <a:prstGeom prst="rect">
            <a:avLst/>
          </a:prstGeom>
          <a:effectLst>
            <a:outerShdw blurRad="152400" dist="63500" dir="5400000" sx="102000" sy="102000" algn="t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158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197FA-D076-428E-9B38-839F583B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Bedienhinweise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533082-369C-4130-BF26-F896A1DE6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1C0CDE-9BA7-4A92-81AC-4AE672D2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3CD783-9773-49C4-B00D-F96D96E0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F8E026F-8373-48FB-88D9-5A563A353A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Nutzung von Beispielfolien</a:t>
            </a:r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1B86B3A-F542-479C-971B-AC57D6730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Dieser Master enthält zusätzlich zu den Folien-Layouts eine Reihe von Beispielfolien. </a:t>
            </a:r>
          </a:p>
          <a:p>
            <a:r>
              <a:rPr lang="de-DE" dirty="0"/>
              <a:t>Sie können diese Folien mit Ihren Inhalten befüllen und nach Bedarf anpassen.</a:t>
            </a:r>
          </a:p>
          <a:p>
            <a:r>
              <a:rPr lang="de-DE" dirty="0"/>
              <a:t>Nutzen Sie die Grafiken, Diagramme und Tabellen auf den Seiten 25 - 34 als Vorlagen zur Gestaltung Ihrer eigenen Inhalte. Fügen Sie entweder Ihre eigenen Inhalte in diese Beispiele ein oder formatieren Sie Ihre Grafiken, Diagramme und Tabellen entsprechend dieser Vorlagen.</a:t>
            </a:r>
          </a:p>
        </p:txBody>
      </p:sp>
    </p:spTree>
    <p:extLst>
      <p:ext uri="{BB962C8B-B14F-4D97-AF65-F5344CB8AC3E}">
        <p14:creationId xmlns:p14="http://schemas.microsoft.com/office/powerpoint/2010/main" val="2653920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D7AFD-44EB-42E3-A06A-5AAE2211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8E4784-502A-41C4-80D5-ABCDB70770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Subheadline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endParaRPr lang="de-DE" dirty="0"/>
          </a:p>
        </p:txBody>
      </p:sp>
      <p:pic>
        <p:nvPicPr>
          <p:cNvPr id="6" name="Bildplatzhalter 5" descr="Ein Bild, das Person, drinnen, haltend, Mann enthält.&#10;&#10;Automatisch generierte Beschreibung">
            <a:extLst>
              <a:ext uri="{FF2B5EF4-FFF2-40B4-BE49-F238E27FC236}">
                <a16:creationId xmlns:a16="http://schemas.microsoft.com/office/drawing/2014/main" id="{A0D8E5AC-AFE4-485E-A165-F44E9516D6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 b="24167"/>
          <a:stretch/>
        </p:blipFill>
        <p:spPr/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E2C80D-F5AE-4AF3-A83F-8FAD1C8C4B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732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 descr="Ein Bild, das draußen, Gebäude, Gras, Haus enthält.&#10;&#10;Automatisch generierte Beschreibung">
            <a:extLst>
              <a:ext uri="{FF2B5EF4-FFF2-40B4-BE49-F238E27FC236}">
                <a16:creationId xmlns:a16="http://schemas.microsoft.com/office/drawing/2014/main" id="{8899F0E7-2301-492B-8957-80362D76F9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 b="6176"/>
          <a:stretch/>
        </p:blipFill>
        <p:spPr/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050975B9-3480-4A99-8CD7-2860975F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AC48BF1-B2DE-412B-9AED-285FB292D5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Subheadline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endParaRPr lang="de-DE" dirty="0"/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1C6E826B-394C-4D49-8890-CEB66B2D0693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B46DB9-84C7-491E-AD58-C6E5145D12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025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7" descr="Ein Bild, das drinnen, Raum, weiß, groß enthält.&#10;&#10;Automatisch generierte Beschreibung">
            <a:extLst>
              <a:ext uri="{FF2B5EF4-FFF2-40B4-BE49-F238E27FC236}">
                <a16:creationId xmlns:a16="http://schemas.microsoft.com/office/drawing/2014/main" id="{84DFFA73-F591-48B1-9ACA-DC7159A9F1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0" b="13290"/>
          <a:stretch/>
        </p:blipFill>
        <p:spPr/>
      </p:pic>
      <p:sp>
        <p:nvSpPr>
          <p:cNvPr id="9" name="SmartArt-Platzhalter 8">
            <a:extLst>
              <a:ext uri="{FF2B5EF4-FFF2-40B4-BE49-F238E27FC236}">
                <a16:creationId xmlns:a16="http://schemas.microsoft.com/office/drawing/2014/main" id="{3EC9D5DA-5CB6-4CA7-87B7-9E2D90FC0EAE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AB50BCA-6EA9-4FE3-8325-D34244B76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518E962-9671-47DA-9E97-BD1E0DA319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Subheadline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endParaRPr lang="de-DE" dirty="0"/>
          </a:p>
          <a:p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16E367C-D9A7-4EC4-B111-A4B38F729E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889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2E26410F-A96E-4961-A3CE-71F33BB77C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SmartArt-Platzhalter 7">
            <a:extLst>
              <a:ext uri="{FF2B5EF4-FFF2-40B4-BE49-F238E27FC236}">
                <a16:creationId xmlns:a16="http://schemas.microsoft.com/office/drawing/2014/main" id="{F6B51919-084C-4594-955C-24273EE1084E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E62C39-B6E5-4C30-B101-1FEEBE76D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sed </a:t>
            </a:r>
            <a:r>
              <a:rPr lang="de-DE" dirty="0" err="1"/>
              <a:t>diam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nonummy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B4FC63-9908-4527-8322-7885531B42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1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2816826-E48B-416C-8041-DD5EDC0864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4109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D2CDDA-3E12-48D9-974C-121AAF696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Kapitel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nonummy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AE7CC1-005C-409A-A5F4-BC6048DE64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1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0AF5E2-FD34-48C5-8AF1-7409602417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758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606DA-7534-43EB-BB51-431BA48B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sed </a:t>
            </a:r>
            <a:r>
              <a:rPr lang="de-DE" dirty="0" err="1"/>
              <a:t>diam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nonummy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F9687A-D987-477A-AC3A-09FB027F2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1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7B2ACCA-9F0B-40F1-8FB1-6D6F092680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895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113657-AFFD-4102-BF9B-5E43DBFD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. </a:t>
            </a:r>
            <a:br>
              <a:rPr lang="de-DE" dirty="0"/>
            </a:br>
            <a:r>
              <a:rPr lang="en-GB" dirty="0"/>
              <a:t>Est </a:t>
            </a:r>
            <a:r>
              <a:rPr lang="en-GB" dirty="0" err="1"/>
              <a:t>ius</a:t>
            </a:r>
            <a:r>
              <a:rPr lang="en-GB" dirty="0"/>
              <a:t> et </a:t>
            </a:r>
            <a:r>
              <a:rPr lang="en-GB" dirty="0" err="1"/>
              <a:t>quiam</a:t>
            </a:r>
            <a:r>
              <a:rPr lang="en-GB" dirty="0"/>
              <a:t> </a:t>
            </a:r>
            <a:r>
              <a:rPr lang="en-GB" dirty="0" err="1"/>
              <a:t>enda</a:t>
            </a:r>
            <a:br>
              <a:rPr lang="en-GB" dirty="0"/>
            </a:br>
            <a:r>
              <a:rPr lang="en-GB" dirty="0" err="1"/>
              <a:t>comnienihil</a:t>
            </a:r>
            <a:r>
              <a:rPr lang="en-GB" dirty="0"/>
              <a:t> </a:t>
            </a:r>
            <a:r>
              <a:rPr lang="en-GB" dirty="0" err="1"/>
              <a:t>imusci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illanit</a:t>
            </a:r>
            <a:r>
              <a:rPr lang="en-GB" dirty="0"/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264791-E370-4C64-AF8B-6D854A8C19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D72C90-AB99-4452-A804-27BFB08C80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6A297C8-D686-4038-B72B-E609A411B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517FE08-A2B8-449B-96AE-7C1B383E7B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179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2C41CD-06C4-4AC0-ABF8-9BC9994C6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8000A3-D3BD-423B-B4BA-C5652FE776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Oventrop GmbH &amp; Co. KG</a:t>
            </a:r>
            <a:br>
              <a:rPr lang="de-DE" dirty="0"/>
            </a:br>
            <a:r>
              <a:rPr lang="de-DE" dirty="0"/>
              <a:t>Paul-Oventrop-Straße 1</a:t>
            </a:r>
            <a:br>
              <a:rPr lang="de-DE" dirty="0"/>
            </a:br>
            <a:r>
              <a:rPr lang="de-DE" dirty="0"/>
              <a:t>59939 Olsberg</a:t>
            </a:r>
            <a:br>
              <a:rPr lang="de-DE" dirty="0"/>
            </a:br>
            <a:r>
              <a:rPr lang="de-DE" dirty="0"/>
              <a:t>Germany</a:t>
            </a:r>
            <a:endParaRPr lang="de-DE" sz="18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CAEC0F-FCB0-42C6-A871-A6E2A67052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tabLst>
                <a:tab pos="288000" algn="l"/>
              </a:tabLst>
            </a:pPr>
            <a:r>
              <a:rPr lang="de-DE" dirty="0"/>
              <a:t>Ihr Ansprechpartner:</a:t>
            </a:r>
            <a:br>
              <a:rPr lang="de-DE" dirty="0"/>
            </a:br>
            <a:r>
              <a:rPr lang="de-DE" dirty="0"/>
              <a:t>Max Mustermann</a:t>
            </a:r>
            <a:br>
              <a:rPr lang="de-DE" dirty="0"/>
            </a:br>
            <a:r>
              <a:rPr lang="de-DE" dirty="0"/>
              <a:t>	+49 01234 5678900</a:t>
            </a:r>
            <a:br>
              <a:rPr lang="de-DE" dirty="0"/>
            </a:br>
            <a:r>
              <a:rPr lang="de-DE" dirty="0"/>
              <a:t>	mustermann@oventrop.com</a:t>
            </a:r>
            <a:endParaRPr lang="de-DE" sz="180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3FB8FD5-2094-463A-AB40-AA6F7A6CB4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8F6EC91-326A-4595-AB54-0ACCD2371E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D289C92-FEEA-4EE4-8E11-F233F00C2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8435" y="6179379"/>
            <a:ext cx="324000" cy="324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16EFF48-4BA8-4FF0-B83F-D4DF66C04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3070" y="5887455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73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2C41CD-06C4-4AC0-ABF8-9BC9994C6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8000A3-D3BD-423B-B4BA-C5652FE776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Oventrop GmbH &amp; Co. KG</a:t>
            </a:r>
            <a:br>
              <a:rPr lang="de-DE" dirty="0"/>
            </a:br>
            <a:r>
              <a:rPr lang="de-DE" dirty="0"/>
              <a:t>Paul-Oventrop-Straße 1</a:t>
            </a:r>
            <a:br>
              <a:rPr lang="de-DE" dirty="0"/>
            </a:br>
            <a:r>
              <a:rPr lang="de-DE" dirty="0"/>
              <a:t>59939 Olsberg</a:t>
            </a:r>
            <a:br>
              <a:rPr lang="de-DE" dirty="0"/>
            </a:br>
            <a:r>
              <a:rPr lang="de-DE" dirty="0"/>
              <a:t>Germany</a:t>
            </a:r>
            <a:endParaRPr lang="de-DE" sz="1800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8290B2B-8961-4C90-939A-CFCEE89B32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tabLst>
                <a:tab pos="288000" algn="l"/>
              </a:tabLst>
            </a:pPr>
            <a:r>
              <a:rPr lang="de-DE" dirty="0"/>
              <a:t>Ihr Ansprechpartner:</a:t>
            </a:r>
            <a:br>
              <a:rPr lang="de-DE" dirty="0"/>
            </a:br>
            <a:r>
              <a:rPr lang="de-DE" dirty="0"/>
              <a:t>Max Mustermann</a:t>
            </a:r>
            <a:br>
              <a:rPr lang="de-DE" dirty="0"/>
            </a:br>
            <a:r>
              <a:rPr lang="de-DE" dirty="0"/>
              <a:t>	+49 01234 5678900</a:t>
            </a:r>
            <a:br>
              <a:rPr lang="de-DE" dirty="0"/>
            </a:br>
            <a:r>
              <a:rPr lang="de-DE" dirty="0"/>
              <a:t>	mustermann@oventrop.com</a:t>
            </a:r>
            <a:endParaRPr lang="de-DE" sz="18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263A23-34A4-4220-9C35-62F4576FFE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E9995EF-3C23-4B29-AC7C-037070EF35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755E401-AC9C-4708-B997-11857A257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8435" y="6179379"/>
            <a:ext cx="324000" cy="324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4ADC054-09F1-4B6F-92E7-A4B9B0B53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3070" y="5887455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82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70D6D-E9ED-4E48-BC8E-DAD65EBB4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53C6F5-4944-47CC-91FF-298679BC08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Agenda</a:t>
            </a:r>
            <a:endParaRPr lang="en-GB" dirty="0"/>
          </a:p>
        </p:txBody>
      </p:sp>
      <p:graphicFrame>
        <p:nvGraphicFramePr>
          <p:cNvPr id="4" name="Tabelle 9">
            <a:extLst>
              <a:ext uri="{FF2B5EF4-FFF2-40B4-BE49-F238E27FC236}">
                <a16:creationId xmlns:a16="http://schemas.microsoft.com/office/drawing/2014/main" id="{9EF143DC-5CB5-4DFB-8934-E09713089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85867"/>
              </p:ext>
            </p:extLst>
          </p:nvPr>
        </p:nvGraphicFramePr>
        <p:xfrm>
          <a:off x="433387" y="1700214"/>
          <a:ext cx="11325224" cy="4722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161">
                  <a:extLst>
                    <a:ext uri="{9D8B030D-6E8A-4147-A177-3AD203B41FA5}">
                      <a16:colId xmlns:a16="http://schemas.microsoft.com/office/drawing/2014/main" val="3325626660"/>
                    </a:ext>
                  </a:extLst>
                </a:gridCol>
                <a:gridCol w="212332">
                  <a:extLst>
                    <a:ext uri="{9D8B030D-6E8A-4147-A177-3AD203B41FA5}">
                      <a16:colId xmlns:a16="http://schemas.microsoft.com/office/drawing/2014/main" val="3804319692"/>
                    </a:ext>
                  </a:extLst>
                </a:gridCol>
                <a:gridCol w="8496151">
                  <a:extLst>
                    <a:ext uri="{9D8B030D-6E8A-4147-A177-3AD203B41FA5}">
                      <a16:colId xmlns:a16="http://schemas.microsoft.com/office/drawing/2014/main" val="922412611"/>
                    </a:ext>
                  </a:extLst>
                </a:gridCol>
                <a:gridCol w="212862">
                  <a:extLst>
                    <a:ext uri="{9D8B030D-6E8A-4147-A177-3AD203B41FA5}">
                      <a16:colId xmlns:a16="http://schemas.microsoft.com/office/drawing/2014/main" val="3240641897"/>
                    </a:ext>
                  </a:extLst>
                </a:gridCol>
                <a:gridCol w="1504718">
                  <a:extLst>
                    <a:ext uri="{9D8B030D-6E8A-4147-A177-3AD203B41FA5}">
                      <a16:colId xmlns:a16="http://schemas.microsoft.com/office/drawing/2014/main" val="934957934"/>
                    </a:ext>
                  </a:extLst>
                </a:gridCol>
              </a:tblGrid>
              <a:tr h="94456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bg1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Agendapunkt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Azo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Sans 2, 24 </a:t>
                      </a:r>
                      <a:r>
                        <a:rPr lang="de-DE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pt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00:00 Uhr</a:t>
                      </a:r>
                    </a:p>
                  </a:txBody>
                  <a:tcPr marL="0" marR="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954664"/>
                  </a:ext>
                </a:extLst>
              </a:tr>
              <a:tr h="94456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bg1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Agendapunkt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Azo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Sans 2, 24 </a:t>
                      </a:r>
                      <a:r>
                        <a:rPr lang="de-DE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pt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Bei Bedarf Unterpunkt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Azo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Sans 2, 16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pt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00:00 Uhr</a:t>
                      </a:r>
                    </a:p>
                  </a:txBody>
                  <a:tcPr marL="0" marR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990031"/>
                  </a:ext>
                </a:extLst>
              </a:tr>
              <a:tr h="94456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bg1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Agendapunkt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Azo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Sans 2, 24 </a:t>
                      </a:r>
                      <a:r>
                        <a:rPr lang="de-DE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pt</a:t>
                      </a: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00:00 Uhr</a:t>
                      </a:r>
                    </a:p>
                  </a:txBody>
                  <a:tcPr marL="0" marR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272670"/>
                  </a:ext>
                </a:extLst>
              </a:tr>
              <a:tr h="94456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bg1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Nicht benötigte </a:t>
                      </a:r>
                      <a:r>
                        <a:rPr lang="de-DE" sz="2400" dirty="0" err="1"/>
                        <a:t>Agendapunkte</a:t>
                      </a:r>
                      <a:r>
                        <a:rPr lang="de-DE" sz="2400" dirty="0"/>
                        <a:t> löschen</a:t>
                      </a:r>
                    </a:p>
                    <a:p>
                      <a:r>
                        <a:rPr lang="de-DE" sz="1600" dirty="0"/>
                        <a:t>Reiter „Layout“ / „Löschen“ / „Zeilen löschen“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00:00 Uhr</a:t>
                      </a:r>
                    </a:p>
                  </a:txBody>
                  <a:tcPr marL="0" marR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259476"/>
                  </a:ext>
                </a:extLst>
              </a:tr>
              <a:tr h="94456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bg1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Weitere </a:t>
                      </a:r>
                      <a:r>
                        <a:rPr lang="de-DE" sz="2400" dirty="0" err="1"/>
                        <a:t>Agendapunkte</a:t>
                      </a:r>
                      <a:r>
                        <a:rPr lang="de-DE" sz="2400" dirty="0"/>
                        <a:t> unten einfügen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Reiter „Layout“ / „Darunter einfügen“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00:00 Uhr</a:t>
                      </a:r>
                    </a:p>
                  </a:txBody>
                  <a:tcPr marL="0" marR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524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7417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197FA-D076-428E-9B38-839F583B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Bedienhinweise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533082-369C-4130-BF26-F896A1DE6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1C0CDE-9BA7-4A92-81AC-4AE672D2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3CD783-9773-49C4-B00D-F96D96E0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F8E026F-8373-48FB-88D9-5A563A353A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Folienraster und Hilfslinien</a:t>
            </a:r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1B86B3A-F542-479C-971B-AC57D6730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Der Bereich, in dem Texte und Bilder platziert werden können, ist in den Folien-Layouts durch Hilfslinien markiert.</a:t>
            </a:r>
          </a:p>
          <a:p>
            <a:r>
              <a:rPr lang="de-DE" dirty="0"/>
              <a:t>Blenden Sie diese Linien mit der Tastenkombination Alt + F9 ein. Alternative: Mit der rechten Maustaste auf einen leeren Bereich oder neben die Folie klicken und aus dem Pop-up Menü den Punkt „Raster und Führungslinien“ auswählen. Im Dialogfeld den Punkt „Führungslinien“ aktivieren. </a:t>
            </a:r>
          </a:p>
          <a:p>
            <a:r>
              <a:rPr lang="de-DE" dirty="0"/>
              <a:t>Auf allen Folien-Layouts sind richtig positionierte Platzhalter enthalten.</a:t>
            </a:r>
          </a:p>
        </p:txBody>
      </p:sp>
    </p:spTree>
    <p:extLst>
      <p:ext uri="{BB962C8B-B14F-4D97-AF65-F5344CB8AC3E}">
        <p14:creationId xmlns:p14="http://schemas.microsoft.com/office/powerpoint/2010/main" val="768265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Balkendiagramm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575E649-02CB-4A4C-9DB1-53DBCB877691}"/>
              </a:ext>
            </a:extLst>
          </p:cNvPr>
          <p:cNvSpPr txBox="1">
            <a:spLocks/>
          </p:cNvSpPr>
          <p:nvPr/>
        </p:nvSpPr>
        <p:spPr>
          <a:xfrm>
            <a:off x="7568418" y="1642982"/>
            <a:ext cx="4190194" cy="27463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Um </a:t>
            </a:r>
            <a:r>
              <a:rPr lang="de-DE" dirty="0" err="1"/>
              <a:t>simodis</a:t>
            </a:r>
            <a:r>
              <a:rPr lang="de-DE" dirty="0"/>
              <a:t> </a:t>
            </a:r>
            <a:r>
              <a:rPr lang="de-DE" dirty="0" err="1"/>
              <a:t>dolorernatis</a:t>
            </a:r>
            <a:r>
              <a:rPr lang="de-DE" dirty="0"/>
              <a:t> </a:t>
            </a:r>
            <a:r>
              <a:rPr lang="de-DE" dirty="0" err="1"/>
              <a:t>dolorest</a:t>
            </a:r>
            <a:r>
              <a:rPr lang="de-DE" dirty="0"/>
              <a:t> </a:t>
            </a:r>
            <a:r>
              <a:rPr lang="de-DE" dirty="0" err="1"/>
              <a:t>expernatem</a:t>
            </a:r>
            <a:r>
              <a:rPr lang="de-DE" dirty="0"/>
              <a:t>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doluptat</a:t>
            </a:r>
            <a:r>
              <a:rPr lang="de-DE" dirty="0"/>
              <a:t>. </a:t>
            </a:r>
            <a:r>
              <a:rPr lang="de-DE" dirty="0" err="1"/>
              <a:t>Estiunt</a:t>
            </a:r>
            <a:r>
              <a:rPr lang="de-DE" dirty="0"/>
              <a:t> ius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quiam</a:t>
            </a:r>
            <a:r>
              <a:rPr lang="de-DE" dirty="0"/>
              <a:t> </a:t>
            </a:r>
            <a:r>
              <a:rPr lang="de-DE" dirty="0" err="1"/>
              <a:t>enda</a:t>
            </a:r>
            <a:r>
              <a:rPr lang="de-DE" dirty="0"/>
              <a:t> </a:t>
            </a:r>
            <a:r>
              <a:rPr lang="de-DE" dirty="0" err="1"/>
              <a:t>comnienihil</a:t>
            </a:r>
            <a:r>
              <a:rPr lang="de-DE" dirty="0"/>
              <a:t> </a:t>
            </a:r>
            <a:r>
              <a:rPr lang="de-DE" dirty="0" err="1"/>
              <a:t>imusci</a:t>
            </a:r>
            <a:r>
              <a:rPr lang="de-DE" dirty="0"/>
              <a:t> </a:t>
            </a:r>
            <a:r>
              <a:rPr lang="de-DE" dirty="0" err="1"/>
              <a:t>illanit</a:t>
            </a:r>
            <a:r>
              <a:rPr lang="de-DE" dirty="0"/>
              <a:t> </a:t>
            </a:r>
            <a:r>
              <a:rPr lang="de-DE" dirty="0" err="1"/>
              <a:t>prempor</a:t>
            </a:r>
            <a:r>
              <a:rPr lang="de-DE" dirty="0"/>
              <a:t> </a:t>
            </a:r>
            <a:r>
              <a:rPr lang="de-DE" dirty="0" err="1"/>
              <a:t>rorrovit</a:t>
            </a:r>
            <a:r>
              <a:rPr lang="de-DE" dirty="0"/>
              <a:t> </a:t>
            </a:r>
            <a:r>
              <a:rPr lang="de-DE" dirty="0" err="1"/>
              <a:t>liquiat</a:t>
            </a:r>
            <a:r>
              <a:rPr lang="de-DE" dirty="0"/>
              <a:t> </a:t>
            </a:r>
            <a:r>
              <a:rPr lang="de-DE" dirty="0" err="1"/>
              <a:t>escidebis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mod</a:t>
            </a:r>
            <a:r>
              <a:rPr lang="de-DE" dirty="0"/>
              <a:t> et, et </a:t>
            </a:r>
            <a:r>
              <a:rPr lang="de-DE" dirty="0" err="1"/>
              <a:t>voluptis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abor</a:t>
            </a:r>
            <a:r>
              <a:rPr lang="de-DE" dirty="0"/>
              <a:t> </a:t>
            </a:r>
            <a:r>
              <a:rPr lang="de-DE" dirty="0" err="1"/>
              <a:t>asperum</a:t>
            </a:r>
            <a:r>
              <a:rPr lang="de-DE" dirty="0"/>
              <a:t> </a:t>
            </a:r>
            <a:r>
              <a:rPr lang="de-DE" dirty="0" err="1"/>
              <a:t>liae</a:t>
            </a:r>
            <a:r>
              <a:rPr lang="de-DE" dirty="0"/>
              <a:t> </a:t>
            </a:r>
            <a:r>
              <a:rPr lang="de-DE" dirty="0" err="1"/>
              <a:t>explaceptae</a:t>
            </a:r>
            <a:r>
              <a:rPr lang="de-DE" dirty="0"/>
              <a:t> </a:t>
            </a:r>
            <a:r>
              <a:rPr lang="de-DE" dirty="0" err="1"/>
              <a:t>aditate</a:t>
            </a:r>
            <a:r>
              <a:rPr lang="de-DE" dirty="0"/>
              <a:t> </a:t>
            </a:r>
            <a:r>
              <a:rPr lang="de-DE" dirty="0" err="1"/>
              <a:t>mporuptate</a:t>
            </a:r>
            <a:r>
              <a:rPr lang="de-DE" dirty="0"/>
              <a:t> </a:t>
            </a:r>
            <a:r>
              <a:rPr lang="de-DE" dirty="0" err="1"/>
              <a:t>laborio</a:t>
            </a:r>
            <a:r>
              <a:rPr lang="de-DE" dirty="0"/>
              <a:t> </a:t>
            </a:r>
            <a:r>
              <a:rPr lang="de-DE" dirty="0" err="1"/>
              <a:t>eatempo</a:t>
            </a:r>
            <a:r>
              <a:rPr lang="de-DE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F759452C-7810-48FB-8E4E-0471E45303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261555"/>
              </p:ext>
            </p:extLst>
          </p:nvPr>
        </p:nvGraphicFramePr>
        <p:xfrm>
          <a:off x="370933" y="1643939"/>
          <a:ext cx="6887995" cy="49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5067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Liniendiagramm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8D3741F0-C8FC-4939-A292-9762553DAE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7348726"/>
              </p:ext>
            </p:extLst>
          </p:nvPr>
        </p:nvGraphicFramePr>
        <p:xfrm>
          <a:off x="391184" y="1632744"/>
          <a:ext cx="8712000" cy="49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906AF0-220D-4B44-B5D3-51A4D6B2B0AA}"/>
              </a:ext>
            </a:extLst>
          </p:cNvPr>
          <p:cNvSpPr txBox="1">
            <a:spLocks/>
          </p:cNvSpPr>
          <p:nvPr/>
        </p:nvSpPr>
        <p:spPr>
          <a:xfrm>
            <a:off x="7568418" y="1642982"/>
            <a:ext cx="4190194" cy="27463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Um </a:t>
            </a:r>
            <a:r>
              <a:rPr lang="de-DE" dirty="0" err="1"/>
              <a:t>simodis</a:t>
            </a:r>
            <a:r>
              <a:rPr lang="de-DE" dirty="0"/>
              <a:t> </a:t>
            </a:r>
            <a:r>
              <a:rPr lang="de-DE" dirty="0" err="1"/>
              <a:t>dolorernatis</a:t>
            </a:r>
            <a:r>
              <a:rPr lang="de-DE" dirty="0"/>
              <a:t> </a:t>
            </a:r>
            <a:r>
              <a:rPr lang="de-DE" dirty="0" err="1"/>
              <a:t>dolorest</a:t>
            </a:r>
            <a:r>
              <a:rPr lang="de-DE" dirty="0"/>
              <a:t> </a:t>
            </a:r>
            <a:r>
              <a:rPr lang="de-DE" dirty="0" err="1"/>
              <a:t>expernatem</a:t>
            </a:r>
            <a:r>
              <a:rPr lang="de-DE" dirty="0"/>
              <a:t>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doluptat</a:t>
            </a:r>
            <a:r>
              <a:rPr lang="de-DE" dirty="0"/>
              <a:t>. </a:t>
            </a:r>
            <a:r>
              <a:rPr lang="de-DE" dirty="0" err="1"/>
              <a:t>Estiunt</a:t>
            </a:r>
            <a:r>
              <a:rPr lang="de-DE" dirty="0"/>
              <a:t> ius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quiam</a:t>
            </a:r>
            <a:r>
              <a:rPr lang="de-DE" dirty="0"/>
              <a:t> </a:t>
            </a:r>
            <a:r>
              <a:rPr lang="de-DE" dirty="0" err="1"/>
              <a:t>enda</a:t>
            </a:r>
            <a:r>
              <a:rPr lang="de-DE" dirty="0"/>
              <a:t> </a:t>
            </a:r>
            <a:r>
              <a:rPr lang="de-DE" dirty="0" err="1"/>
              <a:t>comnienihil</a:t>
            </a:r>
            <a:r>
              <a:rPr lang="de-DE" dirty="0"/>
              <a:t> </a:t>
            </a:r>
            <a:r>
              <a:rPr lang="de-DE" dirty="0" err="1"/>
              <a:t>imusci</a:t>
            </a:r>
            <a:r>
              <a:rPr lang="de-DE" dirty="0"/>
              <a:t> </a:t>
            </a:r>
            <a:r>
              <a:rPr lang="de-DE" dirty="0" err="1"/>
              <a:t>illanit</a:t>
            </a:r>
            <a:r>
              <a:rPr lang="de-DE" dirty="0"/>
              <a:t> </a:t>
            </a:r>
            <a:r>
              <a:rPr lang="de-DE" dirty="0" err="1"/>
              <a:t>prempor</a:t>
            </a:r>
            <a:r>
              <a:rPr lang="de-DE" dirty="0"/>
              <a:t> </a:t>
            </a:r>
            <a:r>
              <a:rPr lang="de-DE" dirty="0" err="1"/>
              <a:t>rorrovit</a:t>
            </a:r>
            <a:r>
              <a:rPr lang="de-DE" dirty="0"/>
              <a:t> </a:t>
            </a:r>
            <a:r>
              <a:rPr lang="de-DE" dirty="0" err="1"/>
              <a:t>liquiat</a:t>
            </a:r>
            <a:r>
              <a:rPr lang="de-DE" dirty="0"/>
              <a:t> </a:t>
            </a:r>
            <a:r>
              <a:rPr lang="de-DE" dirty="0" err="1"/>
              <a:t>escidebis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mod</a:t>
            </a:r>
            <a:r>
              <a:rPr lang="de-DE" dirty="0"/>
              <a:t> et, et </a:t>
            </a:r>
            <a:r>
              <a:rPr lang="de-DE" dirty="0" err="1"/>
              <a:t>voluptis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abor</a:t>
            </a:r>
            <a:r>
              <a:rPr lang="de-DE" dirty="0"/>
              <a:t> </a:t>
            </a:r>
            <a:r>
              <a:rPr lang="de-DE" dirty="0" err="1"/>
              <a:t>asperum</a:t>
            </a:r>
            <a:r>
              <a:rPr lang="de-DE" dirty="0"/>
              <a:t> </a:t>
            </a:r>
            <a:r>
              <a:rPr lang="de-DE" dirty="0" err="1"/>
              <a:t>liae</a:t>
            </a:r>
            <a:r>
              <a:rPr lang="de-DE" dirty="0"/>
              <a:t> </a:t>
            </a:r>
            <a:r>
              <a:rPr lang="de-DE" dirty="0" err="1"/>
              <a:t>explaceptae</a:t>
            </a:r>
            <a:r>
              <a:rPr lang="de-DE" dirty="0"/>
              <a:t> </a:t>
            </a:r>
            <a:r>
              <a:rPr lang="de-DE" dirty="0" err="1"/>
              <a:t>aditate</a:t>
            </a:r>
            <a:r>
              <a:rPr lang="de-DE" dirty="0"/>
              <a:t> </a:t>
            </a:r>
            <a:r>
              <a:rPr lang="de-DE" dirty="0" err="1"/>
              <a:t>mporuptate</a:t>
            </a:r>
            <a:r>
              <a:rPr lang="de-DE" dirty="0"/>
              <a:t> </a:t>
            </a:r>
            <a:r>
              <a:rPr lang="de-DE" dirty="0" err="1"/>
              <a:t>laborio</a:t>
            </a:r>
            <a:r>
              <a:rPr lang="de-DE" dirty="0"/>
              <a:t> </a:t>
            </a:r>
            <a:r>
              <a:rPr lang="de-DE" dirty="0" err="1"/>
              <a:t>eatempo</a:t>
            </a:r>
            <a:r>
              <a:rPr lang="de-DE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816734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Kreisdiagramm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575E649-02CB-4A4C-9DB1-53DBCB877691}"/>
              </a:ext>
            </a:extLst>
          </p:cNvPr>
          <p:cNvSpPr txBox="1">
            <a:spLocks/>
          </p:cNvSpPr>
          <p:nvPr/>
        </p:nvSpPr>
        <p:spPr>
          <a:xfrm>
            <a:off x="433388" y="1641600"/>
            <a:ext cx="3036925" cy="27463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Um </a:t>
            </a:r>
            <a:r>
              <a:rPr lang="de-DE" dirty="0" err="1"/>
              <a:t>simodis</a:t>
            </a:r>
            <a:r>
              <a:rPr lang="de-DE" dirty="0"/>
              <a:t> </a:t>
            </a:r>
            <a:r>
              <a:rPr lang="de-DE" dirty="0" err="1"/>
              <a:t>dolorernatis</a:t>
            </a:r>
            <a:r>
              <a:rPr lang="de-DE" dirty="0"/>
              <a:t> </a:t>
            </a:r>
            <a:r>
              <a:rPr lang="de-DE" dirty="0" err="1"/>
              <a:t>dolorest</a:t>
            </a:r>
            <a:r>
              <a:rPr lang="de-DE" dirty="0"/>
              <a:t> </a:t>
            </a:r>
            <a:r>
              <a:rPr lang="de-DE" dirty="0" err="1"/>
              <a:t>expernatem</a:t>
            </a:r>
            <a:r>
              <a:rPr lang="de-DE" dirty="0"/>
              <a:t>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doluptat</a:t>
            </a:r>
            <a:r>
              <a:rPr lang="de-DE" dirty="0"/>
              <a:t>. </a:t>
            </a:r>
            <a:r>
              <a:rPr lang="de-DE" dirty="0" err="1"/>
              <a:t>Estiunt</a:t>
            </a:r>
            <a:r>
              <a:rPr lang="de-DE" dirty="0"/>
              <a:t> ius et </a:t>
            </a:r>
            <a:r>
              <a:rPr lang="de-DE" dirty="0" err="1"/>
              <a:t>quiam</a:t>
            </a:r>
            <a:r>
              <a:rPr lang="de-DE" dirty="0"/>
              <a:t> </a:t>
            </a:r>
            <a:r>
              <a:rPr lang="de-DE" dirty="0" err="1"/>
              <a:t>enda</a:t>
            </a:r>
            <a:r>
              <a:rPr lang="de-DE" dirty="0"/>
              <a:t> </a:t>
            </a:r>
            <a:r>
              <a:rPr lang="de-DE" dirty="0" err="1"/>
              <a:t>comnienihil</a:t>
            </a:r>
            <a:r>
              <a:rPr lang="de-DE" dirty="0"/>
              <a:t> </a:t>
            </a:r>
            <a:r>
              <a:rPr lang="de-DE" dirty="0" err="1"/>
              <a:t>imusci</a:t>
            </a:r>
            <a:r>
              <a:rPr lang="de-DE" dirty="0"/>
              <a:t> </a:t>
            </a:r>
            <a:r>
              <a:rPr lang="de-DE" dirty="0" err="1"/>
              <a:t>illanit</a:t>
            </a:r>
            <a:r>
              <a:rPr lang="de-DE" dirty="0"/>
              <a:t> </a:t>
            </a:r>
            <a:r>
              <a:rPr lang="de-DE" dirty="0" err="1"/>
              <a:t>prempor</a:t>
            </a:r>
            <a:r>
              <a:rPr lang="de-DE" dirty="0"/>
              <a:t> </a:t>
            </a:r>
            <a:r>
              <a:rPr lang="de-DE" dirty="0" err="1"/>
              <a:t>rorrovit</a:t>
            </a:r>
            <a:endParaRPr lang="de-DE" sz="1800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EDB11630-C237-418A-8D64-0AC9048677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6966819"/>
              </p:ext>
            </p:extLst>
          </p:nvPr>
        </p:nvGraphicFramePr>
        <p:xfrm>
          <a:off x="2542627" y="1216518"/>
          <a:ext cx="7719870" cy="53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2382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Tabelle 1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821D342-13D9-422F-A53E-3F23C5885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533140"/>
              </p:ext>
            </p:extLst>
          </p:nvPr>
        </p:nvGraphicFramePr>
        <p:xfrm>
          <a:off x="433389" y="1700213"/>
          <a:ext cx="6713001" cy="4722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634">
                  <a:extLst>
                    <a:ext uri="{9D8B030D-6E8A-4147-A177-3AD203B41FA5}">
                      <a16:colId xmlns:a16="http://schemas.microsoft.com/office/drawing/2014/main" val="3051082685"/>
                    </a:ext>
                  </a:extLst>
                </a:gridCol>
                <a:gridCol w="214155">
                  <a:extLst>
                    <a:ext uri="{9D8B030D-6E8A-4147-A177-3AD203B41FA5}">
                      <a16:colId xmlns:a16="http://schemas.microsoft.com/office/drawing/2014/main" val="4116620620"/>
                    </a:ext>
                  </a:extLst>
                </a:gridCol>
                <a:gridCol w="1517634">
                  <a:extLst>
                    <a:ext uri="{9D8B030D-6E8A-4147-A177-3AD203B41FA5}">
                      <a16:colId xmlns:a16="http://schemas.microsoft.com/office/drawing/2014/main" val="1716999490"/>
                    </a:ext>
                  </a:extLst>
                </a:gridCol>
                <a:gridCol w="214155">
                  <a:extLst>
                    <a:ext uri="{9D8B030D-6E8A-4147-A177-3AD203B41FA5}">
                      <a16:colId xmlns:a16="http://schemas.microsoft.com/office/drawing/2014/main" val="3992412117"/>
                    </a:ext>
                  </a:extLst>
                </a:gridCol>
                <a:gridCol w="1517634">
                  <a:extLst>
                    <a:ext uri="{9D8B030D-6E8A-4147-A177-3AD203B41FA5}">
                      <a16:colId xmlns:a16="http://schemas.microsoft.com/office/drawing/2014/main" val="341548348"/>
                    </a:ext>
                  </a:extLst>
                </a:gridCol>
                <a:gridCol w="214155">
                  <a:extLst>
                    <a:ext uri="{9D8B030D-6E8A-4147-A177-3AD203B41FA5}">
                      <a16:colId xmlns:a16="http://schemas.microsoft.com/office/drawing/2014/main" val="1748179963"/>
                    </a:ext>
                  </a:extLst>
                </a:gridCol>
                <a:gridCol w="1517634">
                  <a:extLst>
                    <a:ext uri="{9D8B030D-6E8A-4147-A177-3AD203B41FA5}">
                      <a16:colId xmlns:a16="http://schemas.microsoft.com/office/drawing/2014/main" val="3539047416"/>
                    </a:ext>
                  </a:extLst>
                </a:gridCol>
              </a:tblGrid>
              <a:tr h="611247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err="1">
                          <a:solidFill>
                            <a:schemeClr val="tx2"/>
                          </a:solidFill>
                          <a:latin typeface="+mj-lt"/>
                        </a:rPr>
                        <a:t>Lorem</a:t>
                      </a:r>
                      <a:endParaRPr lang="de-DE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de-DE" sz="1600" b="0" dirty="0" err="1">
                          <a:solidFill>
                            <a:schemeClr val="tx2"/>
                          </a:solidFill>
                          <a:latin typeface="+mj-lt"/>
                        </a:rPr>
                        <a:t>ipsum</a:t>
                      </a:r>
                      <a:endParaRPr lang="en-GB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chemeClr val="tx2"/>
                          </a:solidFill>
                          <a:latin typeface="+mj-lt"/>
                        </a:rPr>
                        <a:t>Ipsum</a:t>
                      </a:r>
                    </a:p>
                    <a:p>
                      <a:pPr algn="ctr"/>
                      <a:r>
                        <a:rPr lang="de-DE" sz="1600" b="0" dirty="0">
                          <a:solidFill>
                            <a:schemeClr val="tx2"/>
                          </a:solidFill>
                          <a:latin typeface="+mj-lt"/>
                        </a:rPr>
                        <a:t>sed </a:t>
                      </a:r>
                      <a:r>
                        <a:rPr lang="de-DE" sz="1600" b="0" dirty="0" err="1">
                          <a:solidFill>
                            <a:schemeClr val="tx2"/>
                          </a:solidFill>
                          <a:latin typeface="+mj-lt"/>
                        </a:rPr>
                        <a:t>diam</a:t>
                      </a:r>
                      <a:endParaRPr lang="en-GB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err="1">
                          <a:solidFill>
                            <a:schemeClr val="tx2"/>
                          </a:solidFill>
                          <a:latin typeface="+mj-lt"/>
                        </a:rPr>
                        <a:t>Diam</a:t>
                      </a:r>
                      <a:endParaRPr lang="de-DE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de-DE" sz="1600" b="0" dirty="0" err="1">
                          <a:solidFill>
                            <a:schemeClr val="tx2"/>
                          </a:solidFill>
                          <a:latin typeface="+mj-lt"/>
                        </a:rPr>
                        <a:t>Nonummy</a:t>
                      </a:r>
                      <a:endParaRPr lang="en-GB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1781075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Lorem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234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678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129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232262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Ipsum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123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16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56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138180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Diam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Azo Sans 2" panose="020B0603030503020204" pitchFamily="34" charset="0"/>
                        </a:rPr>
                        <a:t>5678</a:t>
                      </a:r>
                      <a:endParaRPr lang="en-GB" sz="1600" b="1" dirty="0">
                        <a:solidFill>
                          <a:schemeClr val="tx2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tx2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765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880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803502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Nonummy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96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345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Azo Sans 2" panose="020B0603030503020204" pitchFamily="34" charset="0"/>
                        </a:rPr>
                        <a:t>3478</a:t>
                      </a:r>
                      <a:endParaRPr lang="en-GB" sz="1600" b="1" dirty="0">
                        <a:solidFill>
                          <a:schemeClr val="tx2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636461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Asperum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87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802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19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88836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Prempor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22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567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200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591525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Dolore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545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Azo Sans 2" panose="020B0603030503020204" pitchFamily="34" charset="0"/>
                        </a:rPr>
                        <a:t>7432</a:t>
                      </a:r>
                      <a:endParaRPr lang="en-GB" sz="1600" b="1" dirty="0">
                        <a:solidFill>
                          <a:schemeClr val="tx2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tx2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410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447127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Voluptis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17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628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tx2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40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010648"/>
                  </a:ext>
                </a:extLst>
              </a:tr>
            </a:tbl>
          </a:graphicData>
        </a:graphic>
      </p:graphicFrame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817110FD-6BFA-4631-830E-61EEE5EC3441}"/>
              </a:ext>
            </a:extLst>
          </p:cNvPr>
          <p:cNvSpPr txBox="1">
            <a:spLocks/>
          </p:cNvSpPr>
          <p:nvPr/>
        </p:nvSpPr>
        <p:spPr>
          <a:xfrm>
            <a:off x="7568418" y="1642982"/>
            <a:ext cx="4190194" cy="27463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Um </a:t>
            </a:r>
            <a:r>
              <a:rPr lang="de-DE" dirty="0" err="1"/>
              <a:t>simodis</a:t>
            </a:r>
            <a:r>
              <a:rPr lang="de-DE" dirty="0"/>
              <a:t> </a:t>
            </a:r>
            <a:r>
              <a:rPr lang="de-DE" dirty="0" err="1"/>
              <a:t>dolorernatis</a:t>
            </a:r>
            <a:r>
              <a:rPr lang="de-DE" dirty="0"/>
              <a:t> </a:t>
            </a:r>
            <a:r>
              <a:rPr lang="de-DE" dirty="0" err="1"/>
              <a:t>dolorest</a:t>
            </a:r>
            <a:r>
              <a:rPr lang="de-DE" dirty="0"/>
              <a:t> </a:t>
            </a:r>
            <a:r>
              <a:rPr lang="de-DE" dirty="0" err="1"/>
              <a:t>expernatem</a:t>
            </a:r>
            <a:r>
              <a:rPr lang="de-DE" dirty="0"/>
              <a:t>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doluptat</a:t>
            </a:r>
            <a:r>
              <a:rPr lang="de-DE" dirty="0"/>
              <a:t>. </a:t>
            </a:r>
            <a:r>
              <a:rPr lang="de-DE" dirty="0" err="1"/>
              <a:t>Estiunt</a:t>
            </a:r>
            <a:r>
              <a:rPr lang="de-DE" dirty="0"/>
              <a:t> ius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quiam</a:t>
            </a:r>
            <a:r>
              <a:rPr lang="de-DE" dirty="0"/>
              <a:t> </a:t>
            </a:r>
            <a:r>
              <a:rPr lang="de-DE" dirty="0" err="1"/>
              <a:t>enda</a:t>
            </a:r>
            <a:r>
              <a:rPr lang="de-DE" dirty="0"/>
              <a:t> </a:t>
            </a:r>
            <a:r>
              <a:rPr lang="de-DE" dirty="0" err="1"/>
              <a:t>comnienihil</a:t>
            </a:r>
            <a:r>
              <a:rPr lang="de-DE" dirty="0"/>
              <a:t> </a:t>
            </a:r>
            <a:r>
              <a:rPr lang="de-DE" dirty="0" err="1"/>
              <a:t>imusci</a:t>
            </a:r>
            <a:r>
              <a:rPr lang="de-DE" dirty="0"/>
              <a:t> </a:t>
            </a:r>
            <a:r>
              <a:rPr lang="de-DE" dirty="0" err="1"/>
              <a:t>illanit</a:t>
            </a:r>
            <a:r>
              <a:rPr lang="de-DE" dirty="0"/>
              <a:t> </a:t>
            </a:r>
            <a:r>
              <a:rPr lang="de-DE" dirty="0" err="1"/>
              <a:t>prempor</a:t>
            </a:r>
            <a:r>
              <a:rPr lang="de-DE" dirty="0"/>
              <a:t> </a:t>
            </a:r>
            <a:r>
              <a:rPr lang="de-DE" dirty="0" err="1"/>
              <a:t>rorrovit</a:t>
            </a:r>
            <a:r>
              <a:rPr lang="de-DE" dirty="0"/>
              <a:t> </a:t>
            </a:r>
            <a:r>
              <a:rPr lang="de-DE" dirty="0" err="1"/>
              <a:t>liquiat</a:t>
            </a:r>
            <a:r>
              <a:rPr lang="de-DE" dirty="0"/>
              <a:t> </a:t>
            </a:r>
            <a:r>
              <a:rPr lang="de-DE" dirty="0" err="1"/>
              <a:t>escidebis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mod</a:t>
            </a:r>
            <a:r>
              <a:rPr lang="de-DE" dirty="0"/>
              <a:t> et, et </a:t>
            </a:r>
            <a:r>
              <a:rPr lang="de-DE" dirty="0" err="1"/>
              <a:t>voluptis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abor</a:t>
            </a:r>
            <a:r>
              <a:rPr lang="de-DE" dirty="0"/>
              <a:t> </a:t>
            </a:r>
            <a:r>
              <a:rPr lang="de-DE" dirty="0" err="1"/>
              <a:t>asperum</a:t>
            </a:r>
            <a:r>
              <a:rPr lang="de-DE" dirty="0"/>
              <a:t> </a:t>
            </a:r>
            <a:r>
              <a:rPr lang="de-DE" dirty="0" err="1"/>
              <a:t>liae</a:t>
            </a:r>
            <a:r>
              <a:rPr lang="de-DE" dirty="0"/>
              <a:t> </a:t>
            </a:r>
            <a:r>
              <a:rPr lang="de-DE" dirty="0" err="1"/>
              <a:t>explaceptae</a:t>
            </a:r>
            <a:r>
              <a:rPr lang="de-DE" dirty="0"/>
              <a:t> </a:t>
            </a:r>
            <a:r>
              <a:rPr lang="de-DE" dirty="0" err="1"/>
              <a:t>aditate</a:t>
            </a:r>
            <a:r>
              <a:rPr lang="de-DE" dirty="0"/>
              <a:t> </a:t>
            </a:r>
            <a:r>
              <a:rPr lang="de-DE" dirty="0" err="1"/>
              <a:t>mporuptate</a:t>
            </a:r>
            <a:r>
              <a:rPr lang="de-DE" dirty="0"/>
              <a:t> </a:t>
            </a:r>
            <a:r>
              <a:rPr lang="de-DE" dirty="0" err="1"/>
              <a:t>laborio</a:t>
            </a:r>
            <a:r>
              <a:rPr lang="de-DE" dirty="0"/>
              <a:t> </a:t>
            </a:r>
            <a:r>
              <a:rPr lang="de-DE" dirty="0" err="1"/>
              <a:t>eatempo</a:t>
            </a:r>
            <a:r>
              <a:rPr lang="de-DE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003022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Tabelle 2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821D342-13D9-422F-A53E-3F23C5885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386038"/>
              </p:ext>
            </p:extLst>
          </p:nvPr>
        </p:nvGraphicFramePr>
        <p:xfrm>
          <a:off x="433388" y="1700213"/>
          <a:ext cx="6714000" cy="4722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500">
                  <a:extLst>
                    <a:ext uri="{9D8B030D-6E8A-4147-A177-3AD203B41FA5}">
                      <a16:colId xmlns:a16="http://schemas.microsoft.com/office/drawing/2014/main" val="3051082685"/>
                    </a:ext>
                  </a:extLst>
                </a:gridCol>
                <a:gridCol w="1678500">
                  <a:extLst>
                    <a:ext uri="{9D8B030D-6E8A-4147-A177-3AD203B41FA5}">
                      <a16:colId xmlns:a16="http://schemas.microsoft.com/office/drawing/2014/main" val="1716999490"/>
                    </a:ext>
                  </a:extLst>
                </a:gridCol>
                <a:gridCol w="1678500">
                  <a:extLst>
                    <a:ext uri="{9D8B030D-6E8A-4147-A177-3AD203B41FA5}">
                      <a16:colId xmlns:a16="http://schemas.microsoft.com/office/drawing/2014/main" val="341548348"/>
                    </a:ext>
                  </a:extLst>
                </a:gridCol>
                <a:gridCol w="1678500">
                  <a:extLst>
                    <a:ext uri="{9D8B030D-6E8A-4147-A177-3AD203B41FA5}">
                      <a16:colId xmlns:a16="http://schemas.microsoft.com/office/drawing/2014/main" val="3539047416"/>
                    </a:ext>
                  </a:extLst>
                </a:gridCol>
              </a:tblGrid>
              <a:tr h="611247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err="1">
                          <a:solidFill>
                            <a:schemeClr val="tx2"/>
                          </a:solidFill>
                          <a:latin typeface="+mj-lt"/>
                        </a:rPr>
                        <a:t>Lorem</a:t>
                      </a:r>
                      <a:endParaRPr lang="de-DE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de-DE" sz="1600" b="0" dirty="0" err="1">
                          <a:solidFill>
                            <a:schemeClr val="tx2"/>
                          </a:solidFill>
                          <a:latin typeface="+mj-lt"/>
                        </a:rPr>
                        <a:t>ipsum</a:t>
                      </a:r>
                      <a:endParaRPr lang="en-GB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chemeClr val="tx2"/>
                          </a:solidFill>
                          <a:latin typeface="+mj-lt"/>
                        </a:rPr>
                        <a:t>Ipsum</a:t>
                      </a:r>
                    </a:p>
                    <a:p>
                      <a:pPr algn="ctr"/>
                      <a:r>
                        <a:rPr lang="de-DE" sz="1600" b="0" dirty="0">
                          <a:solidFill>
                            <a:schemeClr val="tx2"/>
                          </a:solidFill>
                          <a:latin typeface="+mj-lt"/>
                        </a:rPr>
                        <a:t>sed </a:t>
                      </a:r>
                      <a:r>
                        <a:rPr lang="de-DE" sz="1600" b="0" dirty="0" err="1">
                          <a:solidFill>
                            <a:schemeClr val="tx2"/>
                          </a:solidFill>
                          <a:latin typeface="+mj-lt"/>
                        </a:rPr>
                        <a:t>diam</a:t>
                      </a:r>
                      <a:endParaRPr lang="en-GB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err="1">
                          <a:solidFill>
                            <a:schemeClr val="tx2"/>
                          </a:solidFill>
                          <a:latin typeface="+mj-lt"/>
                        </a:rPr>
                        <a:t>Diam</a:t>
                      </a:r>
                      <a:endParaRPr lang="de-DE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de-DE" sz="1600" b="0" dirty="0" err="1">
                          <a:solidFill>
                            <a:schemeClr val="tx2"/>
                          </a:solidFill>
                          <a:latin typeface="+mj-lt"/>
                        </a:rPr>
                        <a:t>Nonummy</a:t>
                      </a:r>
                      <a:endParaRPr lang="en-GB" sz="16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1781075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Lorem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234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678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129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232262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Ipsum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123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16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56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138180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Diam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Azo Sans 2" panose="020B0603030503020204" pitchFamily="34" charset="0"/>
                        </a:rPr>
                        <a:t>5678</a:t>
                      </a:r>
                      <a:endParaRPr lang="en-GB" sz="1600" b="1" dirty="0">
                        <a:solidFill>
                          <a:schemeClr val="tx2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765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880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803502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Nonummy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96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345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Azo Sans 2" panose="020B0603030503020204" pitchFamily="34" charset="0"/>
                        </a:rPr>
                        <a:t>3478</a:t>
                      </a:r>
                      <a:endParaRPr lang="en-GB" sz="1600" b="1" dirty="0">
                        <a:solidFill>
                          <a:schemeClr val="tx2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636461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Asperum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87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802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19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88836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Prempor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22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567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200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591525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Dolore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545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Azo Sans 2" panose="020B0603030503020204" pitchFamily="34" charset="0"/>
                        </a:rPr>
                        <a:t>7432</a:t>
                      </a:r>
                      <a:endParaRPr lang="en-GB" sz="1600" b="1" dirty="0">
                        <a:solidFill>
                          <a:schemeClr val="tx2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410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447127"/>
                  </a:ext>
                </a:extLst>
              </a:tr>
              <a:tr h="513946"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Voluptis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L="0" marR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17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628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  <a:latin typeface="Azo Sans 2" panose="020B0603030503020204" pitchFamily="34" charset="0"/>
                        </a:rPr>
                        <a:t>40</a:t>
                      </a:r>
                      <a:endParaRPr lang="en-GB" sz="1600" dirty="0">
                        <a:solidFill>
                          <a:schemeClr val="tx1"/>
                        </a:solidFill>
                        <a:latin typeface="Azo Sans 2" panose="020B0603030503020204" pitchFamily="34" charset="0"/>
                      </a:endParaRPr>
                    </a:p>
                  </a:txBody>
                  <a:tcPr marR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010648"/>
                  </a:ext>
                </a:extLst>
              </a:tr>
            </a:tbl>
          </a:graphicData>
        </a:graphic>
      </p:graphicFrame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D4CC62F-2B71-499D-809D-EDF446EDAFE1}"/>
              </a:ext>
            </a:extLst>
          </p:cNvPr>
          <p:cNvSpPr txBox="1">
            <a:spLocks/>
          </p:cNvSpPr>
          <p:nvPr/>
        </p:nvSpPr>
        <p:spPr>
          <a:xfrm>
            <a:off x="7568418" y="1642982"/>
            <a:ext cx="4190194" cy="27463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Um </a:t>
            </a:r>
            <a:r>
              <a:rPr lang="de-DE" dirty="0" err="1"/>
              <a:t>simodis</a:t>
            </a:r>
            <a:r>
              <a:rPr lang="de-DE" dirty="0"/>
              <a:t> </a:t>
            </a:r>
            <a:r>
              <a:rPr lang="de-DE" dirty="0" err="1"/>
              <a:t>dolorernatis</a:t>
            </a:r>
            <a:r>
              <a:rPr lang="de-DE" dirty="0"/>
              <a:t> </a:t>
            </a:r>
            <a:r>
              <a:rPr lang="de-DE" dirty="0" err="1"/>
              <a:t>dolorest</a:t>
            </a:r>
            <a:r>
              <a:rPr lang="de-DE" dirty="0"/>
              <a:t> </a:t>
            </a:r>
            <a:r>
              <a:rPr lang="de-DE" dirty="0" err="1"/>
              <a:t>expernatem</a:t>
            </a:r>
            <a:r>
              <a:rPr lang="de-DE" dirty="0"/>
              <a:t> </a:t>
            </a: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doluptat</a:t>
            </a:r>
            <a:r>
              <a:rPr lang="de-DE" dirty="0"/>
              <a:t>. </a:t>
            </a:r>
            <a:r>
              <a:rPr lang="de-DE" dirty="0" err="1"/>
              <a:t>Estiunt</a:t>
            </a:r>
            <a:r>
              <a:rPr lang="de-DE" dirty="0"/>
              <a:t> ius </a:t>
            </a:r>
            <a:br>
              <a:rPr lang="de-DE" dirty="0"/>
            </a:br>
            <a:r>
              <a:rPr lang="de-DE" dirty="0"/>
              <a:t>et </a:t>
            </a:r>
            <a:r>
              <a:rPr lang="de-DE" dirty="0" err="1"/>
              <a:t>quiam</a:t>
            </a:r>
            <a:r>
              <a:rPr lang="de-DE" dirty="0"/>
              <a:t> </a:t>
            </a:r>
            <a:r>
              <a:rPr lang="de-DE" dirty="0" err="1"/>
              <a:t>enda</a:t>
            </a:r>
            <a:r>
              <a:rPr lang="de-DE" dirty="0"/>
              <a:t> </a:t>
            </a:r>
            <a:r>
              <a:rPr lang="de-DE" dirty="0" err="1"/>
              <a:t>comnienihil</a:t>
            </a:r>
            <a:r>
              <a:rPr lang="de-DE" dirty="0"/>
              <a:t> </a:t>
            </a:r>
            <a:r>
              <a:rPr lang="de-DE" dirty="0" err="1"/>
              <a:t>imusci</a:t>
            </a:r>
            <a:r>
              <a:rPr lang="de-DE" dirty="0"/>
              <a:t> </a:t>
            </a:r>
            <a:r>
              <a:rPr lang="de-DE" dirty="0" err="1"/>
              <a:t>illanit</a:t>
            </a:r>
            <a:r>
              <a:rPr lang="de-DE" dirty="0"/>
              <a:t> </a:t>
            </a:r>
            <a:r>
              <a:rPr lang="de-DE" dirty="0" err="1"/>
              <a:t>prempor</a:t>
            </a:r>
            <a:r>
              <a:rPr lang="de-DE" dirty="0"/>
              <a:t> </a:t>
            </a:r>
            <a:r>
              <a:rPr lang="de-DE" dirty="0" err="1"/>
              <a:t>rorrovit</a:t>
            </a:r>
            <a:r>
              <a:rPr lang="de-DE" dirty="0"/>
              <a:t> </a:t>
            </a:r>
            <a:r>
              <a:rPr lang="de-DE" dirty="0" err="1"/>
              <a:t>liquiat</a:t>
            </a:r>
            <a:r>
              <a:rPr lang="de-DE" dirty="0"/>
              <a:t> </a:t>
            </a:r>
            <a:r>
              <a:rPr lang="de-DE" dirty="0" err="1"/>
              <a:t>escidebis</a:t>
            </a:r>
            <a:r>
              <a:rPr lang="de-DE" dirty="0"/>
              <a:t> </a:t>
            </a:r>
            <a:r>
              <a:rPr lang="de-DE" dirty="0" err="1"/>
              <a:t>quia</a:t>
            </a:r>
            <a:r>
              <a:rPr lang="de-DE" dirty="0"/>
              <a:t> </a:t>
            </a:r>
            <a:r>
              <a:rPr lang="de-DE" dirty="0" err="1"/>
              <a:t>dis</a:t>
            </a:r>
            <a:r>
              <a:rPr lang="de-DE" dirty="0"/>
              <a:t> </a:t>
            </a:r>
            <a:r>
              <a:rPr lang="de-DE" dirty="0" err="1"/>
              <a:t>mod</a:t>
            </a:r>
            <a:r>
              <a:rPr lang="de-DE" dirty="0"/>
              <a:t> et, et </a:t>
            </a:r>
            <a:r>
              <a:rPr lang="de-DE" dirty="0" err="1"/>
              <a:t>voluptis</a:t>
            </a:r>
            <a:r>
              <a:rPr lang="de-DE" dirty="0"/>
              <a:t> </a:t>
            </a:r>
            <a:r>
              <a:rPr lang="de-DE" dirty="0" err="1"/>
              <a:t>volor</a:t>
            </a:r>
            <a:r>
              <a:rPr lang="de-DE" dirty="0"/>
              <a:t> </a:t>
            </a:r>
            <a:r>
              <a:rPr lang="de-DE" dirty="0" err="1"/>
              <a:t>abor</a:t>
            </a:r>
            <a:r>
              <a:rPr lang="de-DE" dirty="0"/>
              <a:t> </a:t>
            </a:r>
            <a:r>
              <a:rPr lang="de-DE" dirty="0" err="1"/>
              <a:t>asperum</a:t>
            </a:r>
            <a:r>
              <a:rPr lang="de-DE" dirty="0"/>
              <a:t> </a:t>
            </a:r>
            <a:r>
              <a:rPr lang="de-DE" dirty="0" err="1"/>
              <a:t>liae</a:t>
            </a:r>
            <a:r>
              <a:rPr lang="de-DE" dirty="0"/>
              <a:t> </a:t>
            </a:r>
            <a:r>
              <a:rPr lang="de-DE" dirty="0" err="1"/>
              <a:t>explaceptae</a:t>
            </a:r>
            <a:r>
              <a:rPr lang="de-DE" dirty="0"/>
              <a:t> </a:t>
            </a:r>
            <a:r>
              <a:rPr lang="de-DE" dirty="0" err="1"/>
              <a:t>aditate</a:t>
            </a:r>
            <a:r>
              <a:rPr lang="de-DE" dirty="0"/>
              <a:t> </a:t>
            </a:r>
            <a:r>
              <a:rPr lang="de-DE" dirty="0" err="1"/>
              <a:t>mporuptate</a:t>
            </a:r>
            <a:r>
              <a:rPr lang="de-DE" dirty="0"/>
              <a:t> </a:t>
            </a:r>
            <a:r>
              <a:rPr lang="de-DE" dirty="0" err="1"/>
              <a:t>laborio</a:t>
            </a:r>
            <a:r>
              <a:rPr lang="de-DE" dirty="0"/>
              <a:t> </a:t>
            </a:r>
            <a:r>
              <a:rPr lang="de-DE" dirty="0" err="1"/>
              <a:t>eatempo</a:t>
            </a:r>
            <a:r>
              <a:rPr lang="de-DE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508600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Headline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 dirty="0"/>
              <a:t>Tabelle 3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821D342-13D9-422F-A53E-3F23C5885FDE}"/>
              </a:ext>
            </a:extLst>
          </p:cNvPr>
          <p:cNvGraphicFramePr>
            <a:graphicFrameLocks noGrp="1"/>
          </p:cNvGraphicFramePr>
          <p:nvPr/>
        </p:nvGraphicFramePr>
        <p:xfrm>
          <a:off x="433388" y="1566863"/>
          <a:ext cx="6714000" cy="17280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3051082685"/>
                    </a:ext>
                  </a:extLst>
                </a:gridCol>
                <a:gridCol w="6354000">
                  <a:extLst>
                    <a:ext uri="{9D8B030D-6E8A-4147-A177-3AD203B41FA5}">
                      <a16:colId xmlns:a16="http://schemas.microsoft.com/office/drawing/2014/main" val="171699949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1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46800" marB="18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Um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simodis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dolorernatis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dolorest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expernatemvoluptas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doluptat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0" marR="0" marT="468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23226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B="18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600" dirty="0" err="1">
                          <a:latin typeface="+mn-lt"/>
                        </a:rPr>
                        <a:t>Estiunt</a:t>
                      </a:r>
                      <a:r>
                        <a:rPr lang="de-DE" sz="1600" dirty="0">
                          <a:latin typeface="+mn-lt"/>
                        </a:rPr>
                        <a:t> ius et </a:t>
                      </a:r>
                      <a:r>
                        <a:rPr lang="de-DE" sz="1600" dirty="0" err="1">
                          <a:latin typeface="+mn-lt"/>
                        </a:rPr>
                        <a:t>quiam</a:t>
                      </a:r>
                      <a:r>
                        <a:rPr lang="de-DE" sz="1600" dirty="0">
                          <a:latin typeface="+mn-lt"/>
                        </a:rPr>
                        <a:t> </a:t>
                      </a:r>
                      <a:r>
                        <a:rPr lang="de-DE" sz="1600" dirty="0" err="1">
                          <a:latin typeface="+mn-lt"/>
                        </a:rPr>
                        <a:t>enda</a:t>
                      </a:r>
                      <a:r>
                        <a:rPr lang="de-DE" sz="1600" dirty="0">
                          <a:latin typeface="+mn-lt"/>
                        </a:rPr>
                        <a:t> </a:t>
                      </a:r>
                      <a:r>
                        <a:rPr lang="de-DE" sz="1600" dirty="0" err="1">
                          <a:latin typeface="+mn-lt"/>
                        </a:rPr>
                        <a:t>comnienihil</a:t>
                      </a:r>
                      <a:r>
                        <a:rPr lang="de-DE" sz="1600" dirty="0">
                          <a:latin typeface="+mn-lt"/>
                        </a:rPr>
                        <a:t> </a:t>
                      </a:r>
                      <a:r>
                        <a:rPr lang="de-DE" sz="1600" dirty="0" err="1">
                          <a:latin typeface="+mn-lt"/>
                        </a:rPr>
                        <a:t>imusci</a:t>
                      </a:r>
                      <a:r>
                        <a:rPr lang="de-DE" sz="1600" dirty="0">
                          <a:latin typeface="+mn-lt"/>
                        </a:rPr>
                        <a:t> </a:t>
                      </a:r>
                      <a:r>
                        <a:rPr lang="de-DE" sz="1600" dirty="0" err="1">
                          <a:latin typeface="+mn-lt"/>
                        </a:rPr>
                        <a:t>illanit</a:t>
                      </a:r>
                      <a:r>
                        <a:rPr lang="de-DE" sz="1600" dirty="0">
                          <a:latin typeface="+mn-lt"/>
                        </a:rPr>
                        <a:t> </a:t>
                      </a:r>
                      <a:r>
                        <a:rPr lang="de-DE" sz="1600" dirty="0" err="1">
                          <a:latin typeface="+mn-lt"/>
                        </a:rPr>
                        <a:t>prempor</a:t>
                      </a:r>
                      <a:endParaRPr lang="en-GB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0" marR="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13818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B="18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Prempor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rorrovit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liquiat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escidebis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quia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dis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mod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et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liquiat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escidebis</a:t>
                      </a: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0" marR="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8035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4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B="18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600" dirty="0">
                          <a:latin typeface="+mn-lt"/>
                        </a:rPr>
                        <a:t>Et </a:t>
                      </a:r>
                      <a:r>
                        <a:rPr lang="de-DE" sz="1600" dirty="0" err="1">
                          <a:latin typeface="+mn-lt"/>
                        </a:rPr>
                        <a:t>voluptis</a:t>
                      </a:r>
                      <a:r>
                        <a:rPr lang="de-DE" sz="1600" dirty="0">
                          <a:latin typeface="+mn-lt"/>
                        </a:rPr>
                        <a:t> </a:t>
                      </a:r>
                      <a:r>
                        <a:rPr lang="de-DE" sz="1600" dirty="0" err="1">
                          <a:latin typeface="+mn-lt"/>
                        </a:rPr>
                        <a:t>volor</a:t>
                      </a:r>
                      <a:r>
                        <a:rPr lang="de-DE" sz="1600" dirty="0">
                          <a:latin typeface="+mn-lt"/>
                        </a:rPr>
                        <a:t> </a:t>
                      </a:r>
                      <a:r>
                        <a:rPr lang="de-DE" sz="1600" dirty="0" err="1">
                          <a:latin typeface="+mn-lt"/>
                        </a:rPr>
                        <a:t>abor</a:t>
                      </a:r>
                      <a:r>
                        <a:rPr lang="de-DE" sz="1600" dirty="0">
                          <a:latin typeface="+mn-lt"/>
                        </a:rPr>
                        <a:t> </a:t>
                      </a:r>
                      <a:r>
                        <a:rPr lang="de-DE" sz="1600" dirty="0" err="1">
                          <a:latin typeface="+mn-lt"/>
                        </a:rPr>
                        <a:t>asperum</a:t>
                      </a:r>
                      <a:r>
                        <a:rPr lang="de-DE" sz="1600" dirty="0">
                          <a:latin typeface="+mn-lt"/>
                        </a:rPr>
                        <a:t> </a:t>
                      </a:r>
                      <a:r>
                        <a:rPr lang="de-DE" sz="1600" dirty="0" err="1">
                          <a:latin typeface="+mn-lt"/>
                        </a:rPr>
                        <a:t>liae</a:t>
                      </a:r>
                      <a:r>
                        <a:rPr lang="de-DE" sz="1600" dirty="0">
                          <a:latin typeface="+mn-lt"/>
                        </a:rPr>
                        <a:t> </a:t>
                      </a:r>
                      <a:r>
                        <a:rPr lang="de-DE" sz="1600" dirty="0" err="1">
                          <a:latin typeface="+mn-lt"/>
                        </a:rPr>
                        <a:t>explaceptaeaditate</a:t>
                      </a:r>
                      <a:r>
                        <a:rPr lang="de-DE" sz="1600" dirty="0">
                          <a:latin typeface="+mn-lt"/>
                        </a:rPr>
                        <a:t> </a:t>
                      </a:r>
                      <a:r>
                        <a:rPr lang="de-DE" sz="1600" dirty="0" err="1">
                          <a:latin typeface="+mn-lt"/>
                        </a:rPr>
                        <a:t>poru</a:t>
                      </a:r>
                      <a:endParaRPr lang="en-GB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0" marR="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636461"/>
                  </a:ext>
                </a:extLst>
              </a:tr>
            </a:tbl>
          </a:graphicData>
        </a:graphic>
      </p:graphicFrame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1DDCFE7-F3C5-4B03-A8E5-6C2A0B38F9C0}"/>
              </a:ext>
            </a:extLst>
          </p:cNvPr>
          <p:cNvSpPr txBox="1">
            <a:spLocks/>
          </p:cNvSpPr>
          <p:nvPr/>
        </p:nvSpPr>
        <p:spPr>
          <a:xfrm>
            <a:off x="7568418" y="1642982"/>
            <a:ext cx="4190195" cy="31271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Diese Art von Tabelle dient als Legende </a:t>
            </a:r>
            <a:br>
              <a:rPr lang="de-DE" dirty="0"/>
            </a:br>
            <a:r>
              <a:rPr lang="de-DE" dirty="0"/>
              <a:t>für Abbildungen. Damit die Tabelle korrekt aussieht, darf der Beschreibungstext nur jeweils eine Zeile lang laufen, also nicht mehrzeilig umbrochen werden.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772097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Timeline 1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381FA82F-7CDE-4E34-9874-C07C1C659D98}"/>
              </a:ext>
            </a:extLst>
          </p:cNvPr>
          <p:cNvCxnSpPr/>
          <p:nvPr/>
        </p:nvCxnSpPr>
        <p:spPr>
          <a:xfrm>
            <a:off x="0" y="3946257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7282BAB-52E2-4B6C-A496-63599B532FE4}"/>
              </a:ext>
            </a:extLst>
          </p:cNvPr>
          <p:cNvGrpSpPr/>
          <p:nvPr/>
        </p:nvGrpSpPr>
        <p:grpSpPr>
          <a:xfrm>
            <a:off x="4071833" y="3596474"/>
            <a:ext cx="644696" cy="1942555"/>
            <a:chOff x="4068353" y="909361"/>
            <a:chExt cx="644696" cy="1942555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97E965BC-9910-4F17-BC84-0A6B61DB94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1443302"/>
              <a:ext cx="0" cy="1408614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C3F877C3-C313-4CC6-A2B5-023A6500B0F3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83A92BE-F98A-4BD2-8C77-31D6059D0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54705"/>
            <a:stretch/>
          </p:blipFill>
          <p:spPr>
            <a:xfrm>
              <a:off x="4120701" y="1244855"/>
              <a:ext cx="540000" cy="244592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16489E5-DDA0-4327-A976-0617A52E58BB}"/>
              </a:ext>
            </a:extLst>
          </p:cNvPr>
          <p:cNvGrpSpPr/>
          <p:nvPr/>
        </p:nvGrpSpPr>
        <p:grpSpPr>
          <a:xfrm>
            <a:off x="8794991" y="3596474"/>
            <a:ext cx="644696" cy="1942555"/>
            <a:chOff x="4068353" y="909361"/>
            <a:chExt cx="644696" cy="1942555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2160493C-969A-41FD-B927-6B193752B3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1443302"/>
              <a:ext cx="0" cy="1408614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5ADF8C4-8632-426E-A2FC-F0DBBBF2CFC8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47253FD-3B82-44A1-AFF6-01F21DDBE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53829"/>
            <a:stretch/>
          </p:blipFill>
          <p:spPr>
            <a:xfrm>
              <a:off x="4120701" y="1240125"/>
              <a:ext cx="540000" cy="249322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5E139B8-AE0B-4973-B158-28B617179FF0}"/>
              </a:ext>
            </a:extLst>
          </p:cNvPr>
          <p:cNvGrpSpPr/>
          <p:nvPr/>
        </p:nvGrpSpPr>
        <p:grpSpPr>
          <a:xfrm>
            <a:off x="6907318" y="2334573"/>
            <a:ext cx="644696" cy="1968203"/>
            <a:chOff x="4068353" y="-438670"/>
            <a:chExt cx="644696" cy="1968203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8E7180F6-C554-4F79-A990-5121D8D04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-438670"/>
              <a:ext cx="0" cy="1408614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5A13BCBC-1E6A-47A0-ACC8-D0E45B61D52B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24BFBC9A-90DE-4D26-BC23-A5217B9E6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52333"/>
            <a:stretch/>
          </p:blipFill>
          <p:spPr>
            <a:xfrm>
              <a:off x="4120701" y="949447"/>
              <a:ext cx="540000" cy="257402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9F258B2-ABEE-47A4-9E41-8A3CBAA59FD7}"/>
              </a:ext>
            </a:extLst>
          </p:cNvPr>
          <p:cNvGrpSpPr/>
          <p:nvPr/>
        </p:nvGrpSpPr>
        <p:grpSpPr>
          <a:xfrm>
            <a:off x="1911244" y="2328005"/>
            <a:ext cx="644696" cy="1968203"/>
            <a:chOff x="4068353" y="-438670"/>
            <a:chExt cx="644696" cy="1968203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B909397B-AE1E-4C69-8D17-A1C20809D3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-438670"/>
              <a:ext cx="0" cy="1408614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A78A3AB-96BC-417D-B74C-80FF92A4F1FE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B688AFB0-2267-439D-9CB7-3A22B34FA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53383"/>
            <a:stretch/>
          </p:blipFill>
          <p:spPr>
            <a:xfrm>
              <a:off x="4120701" y="949447"/>
              <a:ext cx="540000" cy="251731"/>
            </a:xfrm>
            <a:prstGeom prst="rect">
              <a:avLst/>
            </a:prstGeom>
          </p:spPr>
        </p:pic>
      </p:grp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5D8DDF92-34D4-4D66-A15D-7BF099A1AC99}"/>
              </a:ext>
            </a:extLst>
          </p:cNvPr>
          <p:cNvSpPr txBox="1">
            <a:spLocks/>
          </p:cNvSpPr>
          <p:nvPr/>
        </p:nvSpPr>
        <p:spPr>
          <a:xfrm>
            <a:off x="2495195" y="2284185"/>
            <a:ext cx="2301924" cy="14567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cap="all" dirty="0">
                <a:solidFill>
                  <a:schemeClr val="tx2"/>
                </a:solidFill>
                <a:latin typeface="Azo Sans 2 Medium" panose="020B0703030503020204" pitchFamily="34" charset="0"/>
              </a:rPr>
              <a:t>01.06.1907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Um </a:t>
            </a:r>
            <a:r>
              <a:rPr lang="de-DE" dirty="0" err="1"/>
              <a:t>simodis</a:t>
            </a:r>
            <a:r>
              <a:rPr lang="de-DE" dirty="0"/>
              <a:t> </a:t>
            </a:r>
            <a:r>
              <a:rPr lang="de-DE" dirty="0" err="1"/>
              <a:t>dolorernatis</a:t>
            </a:r>
            <a:br>
              <a:rPr lang="de-DE" dirty="0"/>
            </a:br>
            <a:r>
              <a:rPr lang="de-DE" dirty="0" err="1"/>
              <a:t>dolorest</a:t>
            </a:r>
            <a:r>
              <a:rPr lang="de-DE" dirty="0"/>
              <a:t> </a:t>
            </a:r>
            <a:r>
              <a:rPr lang="de-DE" dirty="0" err="1"/>
              <a:t>expernatem</a:t>
            </a:r>
            <a:br>
              <a:rPr lang="de-DE" dirty="0"/>
            </a:br>
            <a:r>
              <a:rPr lang="de-DE" dirty="0" err="1"/>
              <a:t>voluptas</a:t>
            </a:r>
            <a:r>
              <a:rPr lang="de-DE" dirty="0"/>
              <a:t> </a:t>
            </a:r>
            <a:r>
              <a:rPr lang="de-DE" dirty="0" err="1"/>
              <a:t>doluptat</a:t>
            </a:r>
            <a:r>
              <a:rPr lang="de-DE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89DC70D-69B6-4D93-9370-3200D61D37A0}"/>
              </a:ext>
            </a:extLst>
          </p:cNvPr>
          <p:cNvSpPr txBox="1">
            <a:spLocks/>
          </p:cNvSpPr>
          <p:nvPr/>
        </p:nvSpPr>
        <p:spPr>
          <a:xfrm>
            <a:off x="7456227" y="2268145"/>
            <a:ext cx="2301924" cy="14567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2"/>
              </a:buClr>
              <a:buSzPct val="120000"/>
              <a:buNone/>
            </a:pPr>
            <a:r>
              <a:rPr lang="de-DE" sz="1600" cap="all" dirty="0">
                <a:solidFill>
                  <a:schemeClr val="tx2"/>
                </a:solidFill>
                <a:latin typeface="Azo Sans 2 Medium" panose="020B0703030503020204" pitchFamily="34" charset="0"/>
              </a:rPr>
              <a:t>01.06.1981</a:t>
            </a:r>
          </a:p>
          <a:p>
            <a:pPr marL="0" indent="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None/>
            </a:pPr>
            <a:r>
              <a:rPr lang="de-DE" sz="1600" dirty="0"/>
              <a:t>Um </a:t>
            </a:r>
            <a:r>
              <a:rPr lang="de-DE" sz="1600" dirty="0" err="1"/>
              <a:t>simodis</a:t>
            </a:r>
            <a:r>
              <a:rPr lang="de-DE" sz="1600" dirty="0"/>
              <a:t> </a:t>
            </a:r>
            <a:r>
              <a:rPr lang="de-DE" sz="1600" dirty="0" err="1"/>
              <a:t>dolorernatis</a:t>
            </a:r>
            <a:r>
              <a:rPr lang="de-DE" sz="1600" dirty="0"/>
              <a:t> </a:t>
            </a:r>
            <a:r>
              <a:rPr lang="de-DE" sz="1600" dirty="0" err="1"/>
              <a:t>dolorest</a:t>
            </a:r>
            <a:r>
              <a:rPr lang="de-DE" sz="1600" dirty="0"/>
              <a:t> </a:t>
            </a:r>
            <a:r>
              <a:rPr lang="de-DE" sz="1600" dirty="0" err="1"/>
              <a:t>expernatem</a:t>
            </a:r>
            <a:r>
              <a:rPr lang="de-DE" sz="1600" dirty="0"/>
              <a:t> </a:t>
            </a:r>
            <a:r>
              <a:rPr lang="de-DE" sz="1600" dirty="0" err="1"/>
              <a:t>voluptas</a:t>
            </a:r>
            <a:r>
              <a:rPr lang="de-DE" sz="1600" dirty="0"/>
              <a:t> </a:t>
            </a:r>
            <a:r>
              <a:rPr lang="de-DE" sz="1600" dirty="0" err="1"/>
              <a:t>doluptat</a:t>
            </a:r>
            <a:r>
              <a:rPr lang="de-DE" sz="1600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108FDA85-2138-4E95-A1DB-CFE807E1757B}"/>
              </a:ext>
            </a:extLst>
          </p:cNvPr>
          <p:cNvSpPr txBox="1">
            <a:spLocks/>
          </p:cNvSpPr>
          <p:nvPr/>
        </p:nvSpPr>
        <p:spPr>
          <a:xfrm>
            <a:off x="4655510" y="4444690"/>
            <a:ext cx="2301924" cy="14567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2"/>
              </a:buClr>
              <a:buSzPct val="120000"/>
              <a:buNone/>
            </a:pPr>
            <a:r>
              <a:rPr lang="de-DE" sz="1600" cap="all" dirty="0">
                <a:solidFill>
                  <a:schemeClr val="tx2"/>
                </a:solidFill>
                <a:latin typeface="Azo Sans 2 Medium" panose="020B0703030503020204" pitchFamily="34" charset="0"/>
              </a:rPr>
              <a:t>01.06.1920</a:t>
            </a:r>
          </a:p>
          <a:p>
            <a:pPr marL="0" indent="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None/>
            </a:pPr>
            <a:r>
              <a:rPr lang="de-DE" sz="1600" dirty="0"/>
              <a:t>Um </a:t>
            </a:r>
            <a:r>
              <a:rPr lang="de-DE" sz="1600" dirty="0" err="1"/>
              <a:t>simodis</a:t>
            </a:r>
            <a:r>
              <a:rPr lang="de-DE" sz="1600" dirty="0"/>
              <a:t> </a:t>
            </a:r>
            <a:r>
              <a:rPr lang="de-DE" sz="1600" dirty="0" err="1"/>
              <a:t>dolorernatis</a:t>
            </a:r>
            <a:r>
              <a:rPr lang="de-DE" sz="1600" dirty="0"/>
              <a:t> </a:t>
            </a:r>
            <a:r>
              <a:rPr lang="de-DE" sz="1600" dirty="0" err="1"/>
              <a:t>dolorest</a:t>
            </a:r>
            <a:r>
              <a:rPr lang="de-DE" sz="1600" dirty="0"/>
              <a:t> </a:t>
            </a:r>
            <a:r>
              <a:rPr lang="de-DE" sz="1600" dirty="0" err="1"/>
              <a:t>expernatem</a:t>
            </a:r>
            <a:r>
              <a:rPr lang="de-DE" sz="1600" dirty="0"/>
              <a:t> </a:t>
            </a:r>
            <a:r>
              <a:rPr lang="de-DE" sz="1600" dirty="0" err="1"/>
              <a:t>voluptas</a:t>
            </a:r>
            <a:r>
              <a:rPr lang="de-DE" sz="1600" dirty="0"/>
              <a:t> </a:t>
            </a:r>
            <a:r>
              <a:rPr lang="de-DE" sz="1600" dirty="0" err="1"/>
              <a:t>doluptat</a:t>
            </a:r>
            <a:r>
              <a:rPr lang="de-DE" sz="1600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327B1BB6-0445-4122-8A14-ED8AEAE5F9A7}"/>
              </a:ext>
            </a:extLst>
          </p:cNvPr>
          <p:cNvSpPr txBox="1">
            <a:spLocks/>
          </p:cNvSpPr>
          <p:nvPr/>
        </p:nvSpPr>
        <p:spPr>
          <a:xfrm>
            <a:off x="9380164" y="4444690"/>
            <a:ext cx="2301924" cy="14567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2"/>
              </a:buClr>
              <a:buSzPct val="120000"/>
              <a:buNone/>
            </a:pPr>
            <a:r>
              <a:rPr lang="de-DE" sz="1600" cap="all" dirty="0">
                <a:solidFill>
                  <a:schemeClr val="tx2"/>
                </a:solidFill>
                <a:latin typeface="Azo Sans 2 Medium" panose="020B0703030503020204" pitchFamily="34" charset="0"/>
              </a:rPr>
              <a:t>01.06.2016</a:t>
            </a:r>
          </a:p>
          <a:p>
            <a:pPr marL="0" indent="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None/>
            </a:pPr>
            <a:r>
              <a:rPr lang="de-DE" sz="1600" dirty="0"/>
              <a:t>Um </a:t>
            </a:r>
            <a:r>
              <a:rPr lang="de-DE" sz="1600" dirty="0" err="1"/>
              <a:t>simodis</a:t>
            </a:r>
            <a:r>
              <a:rPr lang="de-DE" sz="1600" dirty="0"/>
              <a:t> </a:t>
            </a:r>
            <a:r>
              <a:rPr lang="de-DE" sz="1600" dirty="0" err="1"/>
              <a:t>dolorernatis</a:t>
            </a:r>
            <a:r>
              <a:rPr lang="de-DE" sz="1600" dirty="0"/>
              <a:t> </a:t>
            </a:r>
            <a:r>
              <a:rPr lang="de-DE" sz="1600" dirty="0" err="1"/>
              <a:t>dolorest</a:t>
            </a:r>
            <a:r>
              <a:rPr lang="de-DE" sz="1600" dirty="0"/>
              <a:t> </a:t>
            </a:r>
            <a:r>
              <a:rPr lang="de-DE" sz="1600" dirty="0" err="1"/>
              <a:t>expernatem</a:t>
            </a:r>
            <a:r>
              <a:rPr lang="de-DE" sz="1600" dirty="0"/>
              <a:t> </a:t>
            </a:r>
            <a:r>
              <a:rPr lang="de-DE" sz="1600" dirty="0" err="1"/>
              <a:t>voluptas</a:t>
            </a:r>
            <a:r>
              <a:rPr lang="de-DE" sz="1600" dirty="0"/>
              <a:t> </a:t>
            </a:r>
            <a:r>
              <a:rPr lang="de-DE" sz="1600" dirty="0" err="1"/>
              <a:t>doluptat</a:t>
            </a:r>
            <a:r>
              <a:rPr lang="de-DE" sz="1600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  <p:pic>
        <p:nvPicPr>
          <p:cNvPr id="28" name="Grafik 27" descr="Ein Bild, das Gebäude, draußen, Foto, Person enthält.&#10;&#10;Automatisch generierte Beschreibung">
            <a:extLst>
              <a:ext uri="{FF2B5EF4-FFF2-40B4-BE49-F238E27FC236}">
                <a16:creationId xmlns:a16="http://schemas.microsoft.com/office/drawing/2014/main" id="{7C4BF556-95AB-444B-BA1B-3CB7C53EF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3" y="2332508"/>
            <a:ext cx="1562233" cy="1066484"/>
          </a:xfrm>
          <a:prstGeom prst="rect">
            <a:avLst/>
          </a:prstGeom>
        </p:spPr>
      </p:pic>
      <p:pic>
        <p:nvPicPr>
          <p:cNvPr id="29" name="Grafik 28" descr="Ein Bild, das draußen, Gras, Haus, Straße enthält.&#10;&#10;Automatisch generierte Beschreibung">
            <a:extLst>
              <a:ext uri="{FF2B5EF4-FFF2-40B4-BE49-F238E27FC236}">
                <a16:creationId xmlns:a16="http://schemas.microsoft.com/office/drawing/2014/main" id="{E98BA9A8-3528-4835-A605-259C96D858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35" y="4501335"/>
            <a:ext cx="1524622" cy="1040809"/>
          </a:xfrm>
          <a:prstGeom prst="rect">
            <a:avLst/>
          </a:prstGeom>
        </p:spPr>
      </p:pic>
      <p:pic>
        <p:nvPicPr>
          <p:cNvPr id="30" name="Grafik 29" descr="Ein Bild, das Gebäude, Tisch, aus Holz, Kühlschrank enthält.&#10;&#10;Automatisch generierte Beschreibung">
            <a:extLst>
              <a:ext uri="{FF2B5EF4-FFF2-40B4-BE49-F238E27FC236}">
                <a16:creationId xmlns:a16="http://schemas.microsoft.com/office/drawing/2014/main" id="{5B52D172-F315-4D62-AC18-C8E253ABB0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8" y="2332508"/>
            <a:ext cx="1546161" cy="1055513"/>
          </a:xfrm>
          <a:prstGeom prst="rect">
            <a:avLst/>
          </a:prstGeom>
        </p:spPr>
      </p:pic>
      <p:pic>
        <p:nvPicPr>
          <p:cNvPr id="31" name="Grafik 30" descr="Ein Bild, das Gras, Berg, Stadion, Gebäude enthält.&#10;&#10;Automatisch generierte Beschreibung">
            <a:extLst>
              <a:ext uri="{FF2B5EF4-FFF2-40B4-BE49-F238E27FC236}">
                <a16:creationId xmlns:a16="http://schemas.microsoft.com/office/drawing/2014/main" id="{F016CC30-B74C-45DE-9CFF-8CDE98EE3C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8" y="4527570"/>
            <a:ext cx="1480617" cy="10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59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CFF573-7C95-4619-89FB-E22D04B9F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684FDE-7638-4AC8-88F5-12F1B55891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Timeline 2</a:t>
            </a:r>
            <a:endParaRPr lang="en-GB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902A435-6A3A-455E-82C9-209136A1D357}"/>
              </a:ext>
            </a:extLst>
          </p:cNvPr>
          <p:cNvSpPr txBox="1">
            <a:spLocks/>
          </p:cNvSpPr>
          <p:nvPr/>
        </p:nvSpPr>
        <p:spPr>
          <a:xfrm>
            <a:off x="2038328" y="2256753"/>
            <a:ext cx="2301924" cy="14567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cap="all" dirty="0">
                <a:solidFill>
                  <a:schemeClr val="bg1"/>
                </a:solidFill>
                <a:latin typeface="Azo Sans 2 Medium" panose="020B0703030503020204" pitchFamily="34" charset="0"/>
              </a:rPr>
              <a:t>01.06.2020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Um </a:t>
            </a:r>
            <a:r>
              <a:rPr lang="de-DE" dirty="0" err="1">
                <a:solidFill>
                  <a:schemeClr val="bg1"/>
                </a:solidFill>
              </a:rPr>
              <a:t>simodis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dolorernatis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dolorest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expernatem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voluptas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doluptat</a:t>
            </a:r>
            <a:r>
              <a:rPr lang="de-DE" dirty="0">
                <a:solidFill>
                  <a:schemeClr val="bg1"/>
                </a:solidFill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DC2213E-DFD5-4634-8C19-06717DF2B609}"/>
              </a:ext>
            </a:extLst>
          </p:cNvPr>
          <p:cNvCxnSpPr/>
          <p:nvPr/>
        </p:nvCxnSpPr>
        <p:spPr>
          <a:xfrm>
            <a:off x="0" y="394625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AE7EB3F-0C5A-405B-A0A4-0213301207F4}"/>
              </a:ext>
            </a:extLst>
          </p:cNvPr>
          <p:cNvSpPr txBox="1">
            <a:spLocks/>
          </p:cNvSpPr>
          <p:nvPr/>
        </p:nvSpPr>
        <p:spPr>
          <a:xfrm>
            <a:off x="6842076" y="2259001"/>
            <a:ext cx="2301924" cy="14567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2"/>
              </a:buClr>
              <a:buSzPct val="120000"/>
              <a:buNone/>
            </a:pPr>
            <a:r>
              <a:rPr lang="de-DE" sz="1600" cap="all" dirty="0">
                <a:solidFill>
                  <a:schemeClr val="bg1"/>
                </a:solidFill>
                <a:latin typeface="Azo Sans 2 Medium" panose="020B0703030503020204" pitchFamily="34" charset="0"/>
              </a:rPr>
              <a:t>01.06.2020</a:t>
            </a:r>
          </a:p>
          <a:p>
            <a:pPr marL="0" indent="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Um </a:t>
            </a:r>
            <a:r>
              <a:rPr lang="de-DE" sz="1600" dirty="0" err="1">
                <a:solidFill>
                  <a:schemeClr val="bg1"/>
                </a:solidFill>
              </a:rPr>
              <a:t>simodis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dolorernatis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dolorest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expernatem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voluptas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doluptat</a:t>
            </a:r>
            <a:r>
              <a:rPr lang="de-DE" sz="1600" dirty="0">
                <a:solidFill>
                  <a:schemeClr val="bg1"/>
                </a:solidFill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6CF1C50-4F40-483F-B351-9AD9DF246CFC}"/>
              </a:ext>
            </a:extLst>
          </p:cNvPr>
          <p:cNvSpPr txBox="1">
            <a:spLocks/>
          </p:cNvSpPr>
          <p:nvPr/>
        </p:nvSpPr>
        <p:spPr>
          <a:xfrm>
            <a:off x="3727457" y="4464467"/>
            <a:ext cx="2301924" cy="14567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2"/>
              </a:buClr>
              <a:buSzPct val="120000"/>
              <a:buNone/>
            </a:pPr>
            <a:r>
              <a:rPr lang="de-DE" sz="1600" cap="all" dirty="0">
                <a:solidFill>
                  <a:schemeClr val="bg1"/>
                </a:solidFill>
                <a:latin typeface="Azo Sans 2 Medium" panose="020B0703030503020204" pitchFamily="34" charset="0"/>
              </a:rPr>
              <a:t>01.06.2020</a:t>
            </a:r>
          </a:p>
          <a:p>
            <a:pPr marL="0" indent="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Um </a:t>
            </a:r>
            <a:r>
              <a:rPr lang="de-DE" sz="1600" dirty="0" err="1">
                <a:solidFill>
                  <a:schemeClr val="bg1"/>
                </a:solidFill>
              </a:rPr>
              <a:t>simodis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dolorernatis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dolorest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expernatem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voluptas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doluptat</a:t>
            </a:r>
            <a:r>
              <a:rPr lang="de-DE" sz="1600" dirty="0">
                <a:solidFill>
                  <a:schemeClr val="bg1"/>
                </a:solidFill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70FF87B-9B4A-4022-97AD-D88F5ABEBCB5}"/>
              </a:ext>
            </a:extLst>
          </p:cNvPr>
          <p:cNvSpPr txBox="1">
            <a:spLocks/>
          </p:cNvSpPr>
          <p:nvPr/>
        </p:nvSpPr>
        <p:spPr>
          <a:xfrm>
            <a:off x="9380164" y="4453834"/>
            <a:ext cx="2301924" cy="14567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2"/>
              </a:buClr>
              <a:buSzPct val="120000"/>
              <a:buNone/>
            </a:pPr>
            <a:r>
              <a:rPr lang="de-DE" sz="1600" cap="all" dirty="0">
                <a:solidFill>
                  <a:schemeClr val="bg1"/>
                </a:solidFill>
                <a:latin typeface="Azo Sans 2 Medium" panose="020B0703030503020204" pitchFamily="34" charset="0"/>
              </a:rPr>
              <a:t>01.06.2020</a:t>
            </a:r>
          </a:p>
          <a:p>
            <a:pPr marL="0" indent="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Um </a:t>
            </a:r>
            <a:r>
              <a:rPr lang="de-DE" sz="1600" dirty="0" err="1">
                <a:solidFill>
                  <a:schemeClr val="bg1"/>
                </a:solidFill>
              </a:rPr>
              <a:t>simodis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dolorernatis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dolorest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expernatem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voluptas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doluptat</a:t>
            </a:r>
            <a:r>
              <a:rPr lang="de-DE" sz="1600" dirty="0">
                <a:solidFill>
                  <a:schemeClr val="bg1"/>
                </a:solidFill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ACD760DA-8BEE-4FA4-8CD9-42A78BBBEECC}"/>
              </a:ext>
            </a:extLst>
          </p:cNvPr>
          <p:cNvGrpSpPr/>
          <p:nvPr/>
        </p:nvGrpSpPr>
        <p:grpSpPr>
          <a:xfrm>
            <a:off x="3143780" y="3609721"/>
            <a:ext cx="644696" cy="1942555"/>
            <a:chOff x="4068353" y="909361"/>
            <a:chExt cx="644696" cy="1942555"/>
          </a:xfrm>
        </p:grpSpPr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7941477-E5DB-47A2-BB8C-B8A58901D7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1443302"/>
              <a:ext cx="0" cy="140861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BD011D77-B17E-45E2-AFFD-EF53581B751F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2D6AECAC-9442-46CF-A613-35FC0405B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51518"/>
            <a:stretch/>
          </p:blipFill>
          <p:spPr>
            <a:xfrm>
              <a:off x="4120701" y="1227641"/>
              <a:ext cx="540000" cy="261806"/>
            </a:xfrm>
            <a:prstGeom prst="rect">
              <a:avLst/>
            </a:prstGeom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0CE682B2-A21A-4660-AA77-4061B43CE4EC}"/>
              </a:ext>
            </a:extLst>
          </p:cNvPr>
          <p:cNvGrpSpPr/>
          <p:nvPr/>
        </p:nvGrpSpPr>
        <p:grpSpPr>
          <a:xfrm>
            <a:off x="1445980" y="2328472"/>
            <a:ext cx="644696" cy="1968203"/>
            <a:chOff x="4068353" y="-438670"/>
            <a:chExt cx="644696" cy="1968203"/>
          </a:xfrm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369B1E1D-A0B7-4CDC-91D9-CD30C8FB81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-438670"/>
              <a:ext cx="0" cy="140861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EC6E4B39-E09A-4299-8754-3D763EF28DAA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945AA094-99EC-477A-9D97-16BA5AEBD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53174"/>
            <a:stretch/>
          </p:blipFill>
          <p:spPr>
            <a:xfrm>
              <a:off x="4120701" y="949447"/>
              <a:ext cx="540000" cy="252864"/>
            </a:xfrm>
            <a:prstGeom prst="rect">
              <a:avLst/>
            </a:prstGeom>
          </p:spPr>
        </p:pic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644C5639-DC40-4E62-A3DB-A1376F0ECC75}"/>
              </a:ext>
            </a:extLst>
          </p:cNvPr>
          <p:cNvGrpSpPr/>
          <p:nvPr/>
        </p:nvGrpSpPr>
        <p:grpSpPr>
          <a:xfrm>
            <a:off x="6301064" y="2328472"/>
            <a:ext cx="644696" cy="1968203"/>
            <a:chOff x="4068353" y="-438670"/>
            <a:chExt cx="644696" cy="1968203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65FE1D5E-46B6-4D3F-AA5C-F5D9C69EE2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-438670"/>
              <a:ext cx="0" cy="140861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BC9D2DD2-B7C2-4C79-AB1A-1FE472DFC114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3CA1393A-1BBC-4B09-9A41-AC6ADA5603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53174"/>
            <a:stretch/>
          </p:blipFill>
          <p:spPr>
            <a:xfrm>
              <a:off x="4120701" y="949447"/>
              <a:ext cx="540000" cy="252864"/>
            </a:xfrm>
            <a:prstGeom prst="rect">
              <a:avLst/>
            </a:prstGeom>
          </p:spPr>
        </p:pic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A55D2BB3-04AA-42A7-9D2C-4A3677EDFA74}"/>
              </a:ext>
            </a:extLst>
          </p:cNvPr>
          <p:cNvGrpSpPr/>
          <p:nvPr/>
        </p:nvGrpSpPr>
        <p:grpSpPr>
          <a:xfrm>
            <a:off x="8796487" y="3609721"/>
            <a:ext cx="644696" cy="1942555"/>
            <a:chOff x="4068353" y="909361"/>
            <a:chExt cx="644696" cy="1942555"/>
          </a:xfrm>
        </p:grpSpPr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86F7E107-64AD-44CF-B877-2005BEFB8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1443302"/>
              <a:ext cx="0" cy="140861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EA2A43F2-AEA7-4635-BC2E-5F9433BEB9B3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609B94D0-BC60-49CB-88F2-DC9AC2071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51518"/>
            <a:stretch/>
          </p:blipFill>
          <p:spPr>
            <a:xfrm>
              <a:off x="4120701" y="1227641"/>
              <a:ext cx="540000" cy="26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010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E51702-3494-4C95-8625-58FFD835E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9A15EA-0410-488A-9382-5CC2FB645D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Flowchart 1</a:t>
            </a:r>
            <a:endParaRPr lang="en-GB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0C12183-BBC8-4BF5-82CD-F8B049B5E849}"/>
              </a:ext>
            </a:extLst>
          </p:cNvPr>
          <p:cNvGrpSpPr/>
          <p:nvPr/>
        </p:nvGrpSpPr>
        <p:grpSpPr>
          <a:xfrm>
            <a:off x="2389531" y="3390880"/>
            <a:ext cx="7412940" cy="1319141"/>
            <a:chOff x="539750" y="3497494"/>
            <a:chExt cx="7273700" cy="1231713"/>
          </a:xfrm>
          <a:solidFill>
            <a:srgbClr val="E0E0E4"/>
          </a:solidFill>
        </p:grpSpPr>
        <p:sp>
          <p:nvSpPr>
            <p:cNvPr id="5" name="Inhaltsplatzhalter 2">
              <a:extLst>
                <a:ext uri="{FF2B5EF4-FFF2-40B4-BE49-F238E27FC236}">
                  <a16:creationId xmlns:a16="http://schemas.microsoft.com/office/drawing/2014/main" id="{CE030250-4909-4F59-9967-4C77BC5306E3}"/>
                </a:ext>
              </a:extLst>
            </p:cNvPr>
            <p:cNvSpPr txBox="1">
              <a:spLocks/>
            </p:cNvSpPr>
            <p:nvPr/>
          </p:nvSpPr>
          <p:spPr>
            <a:xfrm>
              <a:off x="539750" y="3497494"/>
              <a:ext cx="3434900" cy="123171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de-DE" sz="1600" b="1" cap="all" dirty="0" err="1">
                  <a:solidFill>
                    <a:schemeClr val="tx2"/>
                  </a:solidFill>
                </a:rPr>
                <a:t>Ea</a:t>
              </a:r>
              <a:r>
                <a:rPr lang="de-DE" sz="1600" b="1" cap="all" dirty="0">
                  <a:solidFill>
                    <a:schemeClr val="tx2"/>
                  </a:solidFill>
                </a:rPr>
                <a:t> tempo </a:t>
              </a:r>
              <a:r>
                <a:rPr lang="de-DE" sz="1600" b="1" cap="all" dirty="0" err="1">
                  <a:solidFill>
                    <a:schemeClr val="tx2"/>
                  </a:solidFill>
                </a:rPr>
                <a:t>porit</a:t>
              </a:r>
              <a:br>
                <a:rPr lang="de-DE" sz="1600" dirty="0"/>
              </a:br>
              <a:r>
                <a:rPr lang="de-DE" sz="1600" dirty="0"/>
                <a:t>et </a:t>
              </a:r>
              <a:r>
                <a:rPr lang="de-DE" sz="1600" dirty="0" err="1"/>
                <a:t>eumquo</a:t>
              </a:r>
              <a:r>
                <a:rPr lang="de-DE" sz="1600" dirty="0"/>
                <a:t> </a:t>
              </a:r>
              <a:r>
                <a:rPr lang="de-DE" sz="1600" dirty="0" err="1"/>
                <a:t>id</a:t>
              </a:r>
              <a:r>
                <a:rPr lang="de-DE" sz="1600" dirty="0"/>
                <a:t> </a:t>
              </a:r>
              <a:r>
                <a:rPr lang="de-DE" sz="1600" dirty="0" err="1"/>
                <a:t>que</a:t>
              </a:r>
              <a:r>
                <a:rPr lang="de-DE" sz="1600" dirty="0"/>
                <a:t> </a:t>
              </a:r>
              <a:r>
                <a:rPr lang="de-DE" sz="1600" dirty="0" err="1"/>
                <a:t>plit</a:t>
              </a:r>
              <a:r>
                <a:rPr lang="de-DE" sz="1600" dirty="0"/>
                <a:t> </a:t>
              </a:r>
              <a:br>
                <a:rPr lang="de-DE" sz="1600" dirty="0"/>
              </a:br>
              <a:r>
                <a:rPr lang="de-DE" sz="1600" dirty="0" err="1"/>
                <a:t>quistrum</a:t>
              </a:r>
              <a:r>
                <a:rPr lang="de-DE" sz="1600" dirty="0"/>
                <a:t> </a:t>
              </a:r>
              <a:r>
                <a:rPr lang="de-DE" sz="1600" dirty="0" err="1"/>
                <a:t>iduci</a:t>
              </a:r>
              <a:endParaRPr lang="de-DE" sz="1600" b="1" dirty="0"/>
            </a:p>
          </p:txBody>
        </p:sp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6CFC5ABA-9C9A-4522-BBFF-C20F26EFCF2F}"/>
                </a:ext>
              </a:extLst>
            </p:cNvPr>
            <p:cNvSpPr txBox="1">
              <a:spLocks/>
            </p:cNvSpPr>
            <p:nvPr/>
          </p:nvSpPr>
          <p:spPr>
            <a:xfrm>
              <a:off x="4378550" y="3497494"/>
              <a:ext cx="3434900" cy="123171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de-DE" sz="1600" b="1" cap="all" dirty="0" err="1">
                  <a:solidFill>
                    <a:schemeClr val="tx2"/>
                  </a:solidFill>
                </a:rPr>
                <a:t>Ea</a:t>
              </a:r>
              <a:r>
                <a:rPr lang="de-DE" sz="1600" b="1" cap="all" dirty="0">
                  <a:solidFill>
                    <a:schemeClr val="tx2"/>
                  </a:solidFill>
                </a:rPr>
                <a:t> tempo </a:t>
              </a:r>
              <a:r>
                <a:rPr lang="de-DE" sz="1600" b="1" cap="all" dirty="0" err="1">
                  <a:solidFill>
                    <a:schemeClr val="tx2"/>
                  </a:solidFill>
                </a:rPr>
                <a:t>porit</a:t>
              </a:r>
              <a:br>
                <a:rPr lang="de-DE" sz="1600" dirty="0"/>
              </a:br>
              <a:r>
                <a:rPr lang="de-DE" sz="1600" dirty="0"/>
                <a:t>et </a:t>
              </a:r>
              <a:r>
                <a:rPr lang="de-DE" sz="1600" dirty="0" err="1"/>
                <a:t>eumquo</a:t>
              </a:r>
              <a:r>
                <a:rPr lang="de-DE" sz="1600" dirty="0"/>
                <a:t> </a:t>
              </a:r>
              <a:r>
                <a:rPr lang="de-DE" sz="1600" dirty="0" err="1"/>
                <a:t>id</a:t>
              </a:r>
              <a:r>
                <a:rPr lang="de-DE" sz="1600" dirty="0"/>
                <a:t> </a:t>
              </a:r>
              <a:r>
                <a:rPr lang="de-DE" sz="1600" dirty="0" err="1"/>
                <a:t>que</a:t>
              </a:r>
              <a:r>
                <a:rPr lang="de-DE" sz="1600" dirty="0"/>
                <a:t> </a:t>
              </a:r>
              <a:r>
                <a:rPr lang="de-DE" sz="1600" dirty="0" err="1"/>
                <a:t>plit</a:t>
              </a:r>
              <a:r>
                <a:rPr lang="de-DE" sz="1600" dirty="0"/>
                <a:t> </a:t>
              </a:r>
              <a:br>
                <a:rPr lang="de-DE" sz="1600" dirty="0"/>
              </a:br>
              <a:r>
                <a:rPr lang="de-DE" sz="1600" dirty="0" err="1"/>
                <a:t>quistrum</a:t>
              </a:r>
              <a:r>
                <a:rPr lang="de-DE" sz="1600" dirty="0"/>
                <a:t> </a:t>
              </a:r>
              <a:r>
                <a:rPr lang="de-DE" sz="1600" dirty="0" err="1"/>
                <a:t>iduci</a:t>
              </a:r>
              <a:endParaRPr lang="de-DE" sz="1600" b="1" dirty="0"/>
            </a:p>
          </p:txBody>
        </p:sp>
      </p:grpSp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164F6041-6260-4EA9-B4C3-2825AD2413C9}"/>
              </a:ext>
            </a:extLst>
          </p:cNvPr>
          <p:cNvCxnSpPr>
            <a:cxnSpLocks/>
            <a:stCxn id="9" idx="1"/>
            <a:endCxn id="5" idx="0"/>
          </p:cNvCxnSpPr>
          <p:nvPr/>
        </p:nvCxnSpPr>
        <p:spPr>
          <a:xfrm rot="10800000" flipV="1">
            <a:off x="3795337" y="2359784"/>
            <a:ext cx="550337" cy="1031094"/>
          </a:xfrm>
          <a:prstGeom prst="bentConnector2">
            <a:avLst/>
          </a:prstGeom>
          <a:ln w="38100">
            <a:solidFill>
              <a:schemeClr val="accent1"/>
            </a:solidFill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erbinder: gewinkelt 7">
            <a:extLst>
              <a:ext uri="{FF2B5EF4-FFF2-40B4-BE49-F238E27FC236}">
                <a16:creationId xmlns:a16="http://schemas.microsoft.com/office/drawing/2014/main" id="{374AC93F-5E59-4A50-854A-0308A338918A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7846328" y="2359784"/>
            <a:ext cx="550082" cy="1029427"/>
          </a:xfrm>
          <a:prstGeom prst="bentConnector2">
            <a:avLst/>
          </a:prstGeom>
          <a:ln w="38100">
            <a:solidFill>
              <a:schemeClr val="accent1"/>
            </a:solidFill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BA1F897-4530-4E83-836B-E6287A8A493A}"/>
              </a:ext>
            </a:extLst>
          </p:cNvPr>
          <p:cNvSpPr txBox="1">
            <a:spLocks/>
          </p:cNvSpPr>
          <p:nvPr/>
        </p:nvSpPr>
        <p:spPr>
          <a:xfrm>
            <a:off x="4345674" y="1700214"/>
            <a:ext cx="3500654" cy="1319141"/>
          </a:xfrm>
          <a:prstGeom prst="rect">
            <a:avLst/>
          </a:prstGeom>
          <a:solidFill>
            <a:srgbClr val="E0E0E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de-DE" sz="1600" b="1" cap="all" dirty="0" err="1">
                <a:solidFill>
                  <a:schemeClr val="tx2"/>
                </a:solidFill>
              </a:rPr>
              <a:t>Ea</a:t>
            </a:r>
            <a:r>
              <a:rPr lang="de-DE" sz="1600" b="1" cap="all" dirty="0">
                <a:solidFill>
                  <a:schemeClr val="tx2"/>
                </a:solidFill>
              </a:rPr>
              <a:t> tempo </a:t>
            </a:r>
            <a:r>
              <a:rPr lang="de-DE" sz="1600" b="1" cap="all" dirty="0" err="1">
                <a:solidFill>
                  <a:schemeClr val="tx2"/>
                </a:solidFill>
              </a:rPr>
              <a:t>porit</a:t>
            </a:r>
            <a:r>
              <a:rPr lang="de-DE" sz="1600" b="1" cap="all" dirty="0">
                <a:solidFill>
                  <a:schemeClr val="tx2"/>
                </a:solidFill>
              </a:rPr>
              <a:t> </a:t>
            </a:r>
            <a:br>
              <a:rPr lang="de-DE" sz="1600" dirty="0"/>
            </a:br>
            <a:r>
              <a:rPr lang="de-DE" sz="1600" dirty="0"/>
              <a:t>et </a:t>
            </a:r>
            <a:r>
              <a:rPr lang="de-DE" sz="1600" dirty="0" err="1"/>
              <a:t>eumquo</a:t>
            </a:r>
            <a:r>
              <a:rPr lang="de-DE" sz="1600" dirty="0"/>
              <a:t> </a:t>
            </a:r>
            <a:r>
              <a:rPr lang="de-DE" sz="1600" dirty="0" err="1"/>
              <a:t>id</a:t>
            </a:r>
            <a:r>
              <a:rPr lang="de-DE" sz="1600" dirty="0"/>
              <a:t> </a:t>
            </a:r>
            <a:r>
              <a:rPr lang="de-DE" sz="1600" dirty="0" err="1"/>
              <a:t>que</a:t>
            </a:r>
            <a:r>
              <a:rPr lang="de-DE" sz="1600" dirty="0"/>
              <a:t> </a:t>
            </a:r>
            <a:r>
              <a:rPr lang="de-DE" sz="1600" dirty="0" err="1"/>
              <a:t>plit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quistrum</a:t>
            </a:r>
            <a:r>
              <a:rPr lang="de-DE" sz="1600" dirty="0"/>
              <a:t> </a:t>
            </a:r>
            <a:r>
              <a:rPr lang="de-DE" sz="1600" dirty="0" err="1"/>
              <a:t>iduci</a:t>
            </a:r>
            <a:endParaRPr lang="de-DE" sz="1600" b="1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0693C19C-97AE-4F48-943D-A0564D0D6627}"/>
              </a:ext>
            </a:extLst>
          </p:cNvPr>
          <p:cNvCxnSpPr>
            <a:cxnSpLocks/>
          </p:cNvCxnSpPr>
          <p:nvPr/>
        </p:nvCxnSpPr>
        <p:spPr>
          <a:xfrm>
            <a:off x="5078075" y="4710020"/>
            <a:ext cx="0" cy="385200"/>
          </a:xfrm>
          <a:prstGeom prst="straightConnector1">
            <a:avLst/>
          </a:prstGeom>
          <a:ln w="38100">
            <a:solidFill>
              <a:schemeClr val="accent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12E9FFCB-7CA8-4063-AFD0-84E9EB0E8A31}"/>
              </a:ext>
            </a:extLst>
          </p:cNvPr>
          <p:cNvSpPr txBox="1">
            <a:spLocks/>
          </p:cNvSpPr>
          <p:nvPr/>
        </p:nvSpPr>
        <p:spPr>
          <a:xfrm>
            <a:off x="433387" y="5103884"/>
            <a:ext cx="3500654" cy="1319141"/>
          </a:xfrm>
          <a:prstGeom prst="rect">
            <a:avLst/>
          </a:prstGeom>
          <a:solidFill>
            <a:srgbClr val="E0E0E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de-DE" sz="1600" b="1" cap="all" dirty="0" err="1">
                <a:solidFill>
                  <a:schemeClr val="tx2"/>
                </a:solidFill>
              </a:rPr>
              <a:t>Ea</a:t>
            </a:r>
            <a:r>
              <a:rPr lang="de-DE" sz="1600" b="1" cap="all" dirty="0">
                <a:solidFill>
                  <a:schemeClr val="tx2"/>
                </a:solidFill>
              </a:rPr>
              <a:t> tempo </a:t>
            </a:r>
            <a:r>
              <a:rPr lang="de-DE" sz="1600" b="1" cap="all" dirty="0" err="1">
                <a:solidFill>
                  <a:schemeClr val="tx2"/>
                </a:solidFill>
              </a:rPr>
              <a:t>porit</a:t>
            </a:r>
            <a:br>
              <a:rPr lang="de-DE" sz="1600" dirty="0"/>
            </a:br>
            <a:r>
              <a:rPr lang="de-DE" sz="1600" dirty="0"/>
              <a:t>et </a:t>
            </a:r>
            <a:r>
              <a:rPr lang="de-DE" sz="1600" dirty="0" err="1"/>
              <a:t>eumquo</a:t>
            </a:r>
            <a:r>
              <a:rPr lang="de-DE" sz="1600" dirty="0"/>
              <a:t> </a:t>
            </a:r>
            <a:r>
              <a:rPr lang="de-DE" sz="1600" dirty="0" err="1"/>
              <a:t>id</a:t>
            </a:r>
            <a:r>
              <a:rPr lang="de-DE" sz="1600" dirty="0"/>
              <a:t> </a:t>
            </a:r>
            <a:r>
              <a:rPr lang="de-DE" sz="1600" dirty="0" err="1"/>
              <a:t>que</a:t>
            </a:r>
            <a:r>
              <a:rPr lang="de-DE" sz="1600" dirty="0"/>
              <a:t> </a:t>
            </a:r>
            <a:r>
              <a:rPr lang="de-DE" sz="1600" dirty="0" err="1"/>
              <a:t>plit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quistrum</a:t>
            </a:r>
            <a:r>
              <a:rPr lang="de-DE" sz="1600" dirty="0"/>
              <a:t> </a:t>
            </a:r>
            <a:r>
              <a:rPr lang="de-DE" sz="1600" dirty="0" err="1"/>
              <a:t>iduci</a:t>
            </a:r>
            <a:endParaRPr lang="de-DE" sz="1600" b="1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A128DB0-272D-4CEC-B989-25D0D3A17D02}"/>
              </a:ext>
            </a:extLst>
          </p:cNvPr>
          <p:cNvSpPr txBox="1">
            <a:spLocks/>
          </p:cNvSpPr>
          <p:nvPr/>
        </p:nvSpPr>
        <p:spPr>
          <a:xfrm>
            <a:off x="8257959" y="5103884"/>
            <a:ext cx="3500654" cy="1319141"/>
          </a:xfrm>
          <a:prstGeom prst="rect">
            <a:avLst/>
          </a:prstGeom>
          <a:solidFill>
            <a:srgbClr val="E0E0E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de-DE" sz="1600" b="1" cap="all" dirty="0" err="1">
                <a:solidFill>
                  <a:schemeClr val="tx2"/>
                </a:solidFill>
              </a:rPr>
              <a:t>Ea</a:t>
            </a:r>
            <a:r>
              <a:rPr lang="de-DE" sz="1600" b="1" cap="all" dirty="0">
                <a:solidFill>
                  <a:schemeClr val="tx2"/>
                </a:solidFill>
              </a:rPr>
              <a:t> tempo </a:t>
            </a:r>
            <a:r>
              <a:rPr lang="de-DE" sz="1600" b="1" cap="all" dirty="0" err="1">
                <a:solidFill>
                  <a:schemeClr val="tx2"/>
                </a:solidFill>
              </a:rPr>
              <a:t>porit</a:t>
            </a:r>
            <a:br>
              <a:rPr lang="de-DE" sz="1600" dirty="0">
                <a:latin typeface="+mj-lt"/>
              </a:rPr>
            </a:br>
            <a:r>
              <a:rPr lang="de-DE" sz="1600" dirty="0"/>
              <a:t>et </a:t>
            </a:r>
            <a:r>
              <a:rPr lang="de-DE" sz="1600" dirty="0" err="1"/>
              <a:t>eumquo</a:t>
            </a:r>
            <a:r>
              <a:rPr lang="de-DE" sz="1600" dirty="0"/>
              <a:t> </a:t>
            </a:r>
            <a:r>
              <a:rPr lang="de-DE" sz="1600" dirty="0" err="1"/>
              <a:t>id</a:t>
            </a:r>
            <a:r>
              <a:rPr lang="de-DE" sz="1600" dirty="0"/>
              <a:t> </a:t>
            </a:r>
            <a:r>
              <a:rPr lang="de-DE" sz="1600" dirty="0" err="1"/>
              <a:t>que</a:t>
            </a:r>
            <a:r>
              <a:rPr lang="de-DE" sz="1600" dirty="0"/>
              <a:t> </a:t>
            </a:r>
            <a:r>
              <a:rPr lang="de-DE" sz="1600" dirty="0" err="1"/>
              <a:t>plit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quistrum</a:t>
            </a:r>
            <a:r>
              <a:rPr lang="de-DE" sz="1600" dirty="0"/>
              <a:t> </a:t>
            </a:r>
            <a:r>
              <a:rPr lang="de-DE" sz="1600" dirty="0" err="1"/>
              <a:t>iduci</a:t>
            </a:r>
            <a:endParaRPr lang="de-DE" sz="1600" b="1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637925BF-3936-4E33-9C3C-D76C2E74970A}"/>
              </a:ext>
            </a:extLst>
          </p:cNvPr>
          <p:cNvSpPr txBox="1">
            <a:spLocks/>
          </p:cNvSpPr>
          <p:nvPr/>
        </p:nvSpPr>
        <p:spPr>
          <a:xfrm>
            <a:off x="4345673" y="5103884"/>
            <a:ext cx="3500654" cy="1319141"/>
          </a:xfrm>
          <a:prstGeom prst="rect">
            <a:avLst/>
          </a:prstGeom>
          <a:solidFill>
            <a:srgbClr val="E0E0E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de-DE" sz="1600" b="1" cap="all" dirty="0" err="1">
                <a:solidFill>
                  <a:schemeClr val="tx2"/>
                </a:solidFill>
              </a:rPr>
              <a:t>Ea</a:t>
            </a:r>
            <a:r>
              <a:rPr lang="de-DE" sz="1600" b="1" cap="all" dirty="0">
                <a:solidFill>
                  <a:schemeClr val="tx2"/>
                </a:solidFill>
              </a:rPr>
              <a:t> tempo </a:t>
            </a:r>
            <a:r>
              <a:rPr lang="de-DE" sz="1600" b="1" cap="all" dirty="0" err="1">
                <a:solidFill>
                  <a:schemeClr val="tx2"/>
                </a:solidFill>
              </a:rPr>
              <a:t>porit</a:t>
            </a:r>
            <a:br>
              <a:rPr lang="de-DE" sz="1600" dirty="0"/>
            </a:br>
            <a:r>
              <a:rPr lang="de-DE" sz="1600" dirty="0"/>
              <a:t>et </a:t>
            </a:r>
            <a:r>
              <a:rPr lang="de-DE" sz="1600" dirty="0" err="1"/>
              <a:t>eumquo</a:t>
            </a:r>
            <a:r>
              <a:rPr lang="de-DE" sz="1600" dirty="0"/>
              <a:t> </a:t>
            </a:r>
            <a:r>
              <a:rPr lang="de-DE" sz="1600" dirty="0" err="1"/>
              <a:t>id</a:t>
            </a:r>
            <a:r>
              <a:rPr lang="de-DE" sz="1600" dirty="0"/>
              <a:t> </a:t>
            </a:r>
            <a:r>
              <a:rPr lang="de-DE" sz="1600" dirty="0" err="1"/>
              <a:t>que</a:t>
            </a:r>
            <a:r>
              <a:rPr lang="de-DE" sz="1600" dirty="0"/>
              <a:t> </a:t>
            </a:r>
            <a:r>
              <a:rPr lang="de-DE" sz="1600" dirty="0" err="1"/>
              <a:t>plit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quistrum</a:t>
            </a:r>
            <a:r>
              <a:rPr lang="de-DE" sz="1600" dirty="0"/>
              <a:t> </a:t>
            </a:r>
            <a:r>
              <a:rPr lang="de-DE" sz="1600" dirty="0" err="1"/>
              <a:t>iduci</a:t>
            </a:r>
            <a:endParaRPr lang="de-DE" sz="1600" b="1" dirty="0"/>
          </a:p>
        </p:txBody>
      </p: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316474D7-290A-46D9-9DA9-24F5264AE5AA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38612" y="4057675"/>
            <a:ext cx="550337" cy="1031094"/>
          </a:xfrm>
          <a:prstGeom prst="bentConnector2">
            <a:avLst/>
          </a:prstGeom>
          <a:ln w="38100">
            <a:solidFill>
              <a:schemeClr val="accent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CF72FE51-53F0-4130-BC86-7D7208ABA484}"/>
              </a:ext>
            </a:extLst>
          </p:cNvPr>
          <p:cNvCxnSpPr>
            <a:cxnSpLocks/>
          </p:cNvCxnSpPr>
          <p:nvPr/>
        </p:nvCxnSpPr>
        <p:spPr>
          <a:xfrm>
            <a:off x="9792081" y="4057675"/>
            <a:ext cx="550082" cy="1029427"/>
          </a:xfrm>
          <a:prstGeom prst="bentConnector2">
            <a:avLst/>
          </a:prstGeom>
          <a:ln w="38100">
            <a:solidFill>
              <a:schemeClr val="accent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B24367C2-19BC-42E2-A84C-0BD463A46FEB}"/>
              </a:ext>
            </a:extLst>
          </p:cNvPr>
          <p:cNvCxnSpPr>
            <a:cxnSpLocks/>
          </p:cNvCxnSpPr>
          <p:nvPr/>
        </p:nvCxnSpPr>
        <p:spPr>
          <a:xfrm>
            <a:off x="7154549" y="4710020"/>
            <a:ext cx="0" cy="385200"/>
          </a:xfrm>
          <a:prstGeom prst="straightConnector1">
            <a:avLst/>
          </a:prstGeom>
          <a:ln w="38100">
            <a:solidFill>
              <a:schemeClr val="accent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887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DDC48-CC3E-4EE2-BD48-E652634E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73561-4971-494C-82D7-0656026B00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Flowchart 2</a:t>
            </a:r>
            <a:endParaRPr lang="en-GB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23D9AEE-C1C9-43BD-A2B2-D9EB12DFEE06}"/>
              </a:ext>
            </a:extLst>
          </p:cNvPr>
          <p:cNvGrpSpPr/>
          <p:nvPr/>
        </p:nvGrpSpPr>
        <p:grpSpPr>
          <a:xfrm>
            <a:off x="2389532" y="3390879"/>
            <a:ext cx="7412939" cy="1319141"/>
            <a:chOff x="539750" y="3497494"/>
            <a:chExt cx="7273700" cy="1231713"/>
          </a:xfrm>
          <a:solidFill>
            <a:srgbClr val="E0E0E4"/>
          </a:solidFill>
        </p:grpSpPr>
        <p:sp>
          <p:nvSpPr>
            <p:cNvPr id="5" name="Inhaltsplatzhalter 2">
              <a:extLst>
                <a:ext uri="{FF2B5EF4-FFF2-40B4-BE49-F238E27FC236}">
                  <a16:creationId xmlns:a16="http://schemas.microsoft.com/office/drawing/2014/main" id="{C06EB3BF-2FE4-4E49-8392-FBB330DDA572}"/>
                </a:ext>
              </a:extLst>
            </p:cNvPr>
            <p:cNvSpPr txBox="1">
              <a:spLocks/>
            </p:cNvSpPr>
            <p:nvPr/>
          </p:nvSpPr>
          <p:spPr>
            <a:xfrm>
              <a:off x="539750" y="3497494"/>
              <a:ext cx="3434900" cy="123171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de-DE" sz="1600" b="1" cap="all" dirty="0" err="1">
                  <a:solidFill>
                    <a:schemeClr val="tx2"/>
                  </a:solidFill>
                </a:rPr>
                <a:t>Ea</a:t>
              </a:r>
              <a:r>
                <a:rPr lang="de-DE" sz="1600" b="1" cap="all" dirty="0">
                  <a:solidFill>
                    <a:schemeClr val="tx2"/>
                  </a:solidFill>
                </a:rPr>
                <a:t> tempo </a:t>
              </a:r>
              <a:r>
                <a:rPr lang="de-DE" sz="1600" b="1" cap="all" dirty="0" err="1">
                  <a:solidFill>
                    <a:schemeClr val="tx2"/>
                  </a:solidFill>
                </a:rPr>
                <a:t>porit</a:t>
              </a:r>
              <a:br>
                <a:rPr lang="de-DE" sz="1600" dirty="0"/>
              </a:br>
              <a:r>
                <a:rPr lang="de-DE" sz="1600" dirty="0"/>
                <a:t>et </a:t>
              </a:r>
              <a:r>
                <a:rPr lang="de-DE" sz="1600" dirty="0" err="1"/>
                <a:t>eumquo</a:t>
              </a:r>
              <a:r>
                <a:rPr lang="de-DE" sz="1600" dirty="0"/>
                <a:t> </a:t>
              </a:r>
              <a:r>
                <a:rPr lang="de-DE" sz="1600" dirty="0" err="1"/>
                <a:t>id</a:t>
              </a:r>
              <a:r>
                <a:rPr lang="de-DE" sz="1600" dirty="0"/>
                <a:t> </a:t>
              </a:r>
              <a:r>
                <a:rPr lang="de-DE" sz="1600" dirty="0" err="1"/>
                <a:t>que</a:t>
              </a:r>
              <a:r>
                <a:rPr lang="de-DE" sz="1600" dirty="0"/>
                <a:t> </a:t>
              </a:r>
              <a:r>
                <a:rPr lang="de-DE" sz="1600" dirty="0" err="1"/>
                <a:t>plit</a:t>
              </a:r>
              <a:r>
                <a:rPr lang="de-DE" sz="1600" dirty="0"/>
                <a:t> </a:t>
              </a:r>
              <a:br>
                <a:rPr lang="de-DE" sz="1600" dirty="0"/>
              </a:br>
              <a:r>
                <a:rPr lang="de-DE" sz="1600" dirty="0" err="1"/>
                <a:t>quistrum</a:t>
              </a:r>
              <a:r>
                <a:rPr lang="de-DE" sz="1600" dirty="0"/>
                <a:t> </a:t>
              </a:r>
              <a:r>
                <a:rPr lang="de-DE" sz="1600" dirty="0" err="1"/>
                <a:t>iduci</a:t>
              </a:r>
              <a:endParaRPr lang="de-DE" sz="1600" b="1" dirty="0"/>
            </a:p>
          </p:txBody>
        </p:sp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7EB42CA-0C40-4A7E-BC63-9004F35D27E3}"/>
                </a:ext>
              </a:extLst>
            </p:cNvPr>
            <p:cNvSpPr txBox="1">
              <a:spLocks/>
            </p:cNvSpPr>
            <p:nvPr/>
          </p:nvSpPr>
          <p:spPr>
            <a:xfrm>
              <a:off x="4378550" y="3497494"/>
              <a:ext cx="3434900" cy="123171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de-DE" sz="1600" b="1" cap="all" dirty="0" err="1">
                  <a:solidFill>
                    <a:schemeClr val="tx2"/>
                  </a:solidFill>
                </a:rPr>
                <a:t>Ea</a:t>
              </a:r>
              <a:r>
                <a:rPr lang="de-DE" sz="1600" b="1" cap="all" dirty="0">
                  <a:solidFill>
                    <a:schemeClr val="tx2"/>
                  </a:solidFill>
                </a:rPr>
                <a:t> tempo </a:t>
              </a:r>
              <a:r>
                <a:rPr lang="de-DE" sz="1600" b="1" cap="all" dirty="0" err="1">
                  <a:solidFill>
                    <a:schemeClr val="tx2"/>
                  </a:solidFill>
                </a:rPr>
                <a:t>porit</a:t>
              </a:r>
              <a:br>
                <a:rPr lang="de-DE" sz="1600" dirty="0"/>
              </a:br>
              <a:r>
                <a:rPr lang="de-DE" sz="1600" dirty="0"/>
                <a:t>et </a:t>
              </a:r>
              <a:r>
                <a:rPr lang="de-DE" sz="1600" dirty="0" err="1"/>
                <a:t>eumquo</a:t>
              </a:r>
              <a:r>
                <a:rPr lang="de-DE" sz="1600" dirty="0"/>
                <a:t> </a:t>
              </a:r>
              <a:r>
                <a:rPr lang="de-DE" sz="1600" dirty="0" err="1"/>
                <a:t>id</a:t>
              </a:r>
              <a:r>
                <a:rPr lang="de-DE" sz="1600" dirty="0"/>
                <a:t> </a:t>
              </a:r>
              <a:r>
                <a:rPr lang="de-DE" sz="1600" dirty="0" err="1"/>
                <a:t>que</a:t>
              </a:r>
              <a:r>
                <a:rPr lang="de-DE" sz="1600" dirty="0"/>
                <a:t> </a:t>
              </a:r>
              <a:r>
                <a:rPr lang="de-DE" sz="1600" dirty="0" err="1"/>
                <a:t>plit</a:t>
              </a:r>
              <a:r>
                <a:rPr lang="de-DE" sz="1600" dirty="0"/>
                <a:t> </a:t>
              </a:r>
              <a:br>
                <a:rPr lang="de-DE" sz="1600" dirty="0"/>
              </a:br>
              <a:r>
                <a:rPr lang="de-DE" sz="1600" dirty="0" err="1"/>
                <a:t>quistrum</a:t>
              </a:r>
              <a:r>
                <a:rPr lang="de-DE" sz="1600" dirty="0"/>
                <a:t> </a:t>
              </a:r>
              <a:r>
                <a:rPr lang="de-DE" sz="1600" dirty="0" err="1"/>
                <a:t>iduci</a:t>
              </a:r>
              <a:endParaRPr lang="de-DE" sz="1600" b="1" dirty="0"/>
            </a:p>
          </p:txBody>
        </p:sp>
      </p:grpSp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66FE18AD-30C9-4D26-907E-3A87AEA0942B}"/>
              </a:ext>
            </a:extLst>
          </p:cNvPr>
          <p:cNvCxnSpPr>
            <a:cxnSpLocks/>
            <a:stCxn id="9" idx="1"/>
            <a:endCxn id="5" idx="0"/>
          </p:cNvCxnSpPr>
          <p:nvPr/>
        </p:nvCxnSpPr>
        <p:spPr>
          <a:xfrm rot="10800000" flipV="1">
            <a:off x="3795337" y="2359783"/>
            <a:ext cx="550337" cy="1031094"/>
          </a:xfrm>
          <a:prstGeom prst="bentConnector2">
            <a:avLst/>
          </a:prstGeom>
          <a:ln w="38100">
            <a:solidFill>
              <a:schemeClr val="bg1"/>
            </a:solidFill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erbinder: gewinkelt 7">
            <a:extLst>
              <a:ext uri="{FF2B5EF4-FFF2-40B4-BE49-F238E27FC236}">
                <a16:creationId xmlns:a16="http://schemas.microsoft.com/office/drawing/2014/main" id="{7ECA8944-A976-4CF5-BF20-4BE84A51657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7846328" y="2359783"/>
            <a:ext cx="550082" cy="1029427"/>
          </a:xfrm>
          <a:prstGeom prst="bentConnector2">
            <a:avLst/>
          </a:prstGeom>
          <a:ln w="38100">
            <a:solidFill>
              <a:schemeClr val="bg1"/>
            </a:solidFill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6F4F0ED-B35A-417D-B3B4-42ED125341DD}"/>
              </a:ext>
            </a:extLst>
          </p:cNvPr>
          <p:cNvSpPr txBox="1">
            <a:spLocks/>
          </p:cNvSpPr>
          <p:nvPr/>
        </p:nvSpPr>
        <p:spPr>
          <a:xfrm>
            <a:off x="4345675" y="1700213"/>
            <a:ext cx="3500654" cy="1319141"/>
          </a:xfrm>
          <a:prstGeom prst="rect">
            <a:avLst/>
          </a:prstGeom>
          <a:solidFill>
            <a:srgbClr val="E0E0E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de-DE" sz="1600" b="1" cap="all" dirty="0" err="1">
                <a:solidFill>
                  <a:schemeClr val="tx2"/>
                </a:solidFill>
              </a:rPr>
              <a:t>Ea</a:t>
            </a:r>
            <a:r>
              <a:rPr lang="de-DE" sz="1600" b="1" cap="all" dirty="0">
                <a:solidFill>
                  <a:schemeClr val="tx2"/>
                </a:solidFill>
              </a:rPr>
              <a:t> tempo </a:t>
            </a:r>
            <a:r>
              <a:rPr lang="de-DE" sz="1600" b="1" cap="all" dirty="0" err="1">
                <a:solidFill>
                  <a:schemeClr val="tx2"/>
                </a:solidFill>
              </a:rPr>
              <a:t>porit</a:t>
            </a:r>
            <a:r>
              <a:rPr lang="de-DE" sz="1600" b="1" cap="all" dirty="0">
                <a:solidFill>
                  <a:schemeClr val="tx2"/>
                </a:solidFill>
              </a:rPr>
              <a:t> </a:t>
            </a:r>
            <a:br>
              <a:rPr lang="de-DE" sz="1600" dirty="0"/>
            </a:br>
            <a:r>
              <a:rPr lang="de-DE" sz="1600" dirty="0"/>
              <a:t>et </a:t>
            </a:r>
            <a:r>
              <a:rPr lang="de-DE" sz="1600" dirty="0" err="1"/>
              <a:t>eumquo</a:t>
            </a:r>
            <a:r>
              <a:rPr lang="de-DE" sz="1600" dirty="0"/>
              <a:t> </a:t>
            </a:r>
            <a:r>
              <a:rPr lang="de-DE" sz="1600" dirty="0" err="1"/>
              <a:t>id</a:t>
            </a:r>
            <a:r>
              <a:rPr lang="de-DE" sz="1600" dirty="0"/>
              <a:t> </a:t>
            </a:r>
            <a:r>
              <a:rPr lang="de-DE" sz="1600" dirty="0" err="1"/>
              <a:t>que</a:t>
            </a:r>
            <a:r>
              <a:rPr lang="de-DE" sz="1600" dirty="0"/>
              <a:t> </a:t>
            </a:r>
            <a:r>
              <a:rPr lang="de-DE" sz="1600" dirty="0" err="1"/>
              <a:t>plit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quistrum</a:t>
            </a:r>
            <a:r>
              <a:rPr lang="de-DE" sz="1600" dirty="0"/>
              <a:t> </a:t>
            </a:r>
            <a:r>
              <a:rPr lang="de-DE" sz="1600" dirty="0" err="1"/>
              <a:t>iduci</a:t>
            </a:r>
            <a:endParaRPr lang="de-DE" sz="1600" b="1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E439D28-B4F0-44E3-8974-8B3FA1DAF474}"/>
              </a:ext>
            </a:extLst>
          </p:cNvPr>
          <p:cNvCxnSpPr>
            <a:cxnSpLocks/>
          </p:cNvCxnSpPr>
          <p:nvPr/>
        </p:nvCxnSpPr>
        <p:spPr>
          <a:xfrm>
            <a:off x="5078076" y="4710019"/>
            <a:ext cx="0" cy="385200"/>
          </a:xfrm>
          <a:prstGeom prst="straightConnector1">
            <a:avLst/>
          </a:prstGeom>
          <a:ln w="38100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C12C64C-1A01-4435-9957-4A880A5CB509}"/>
              </a:ext>
            </a:extLst>
          </p:cNvPr>
          <p:cNvSpPr txBox="1">
            <a:spLocks/>
          </p:cNvSpPr>
          <p:nvPr/>
        </p:nvSpPr>
        <p:spPr>
          <a:xfrm>
            <a:off x="433388" y="5103883"/>
            <a:ext cx="3500654" cy="1319141"/>
          </a:xfrm>
          <a:prstGeom prst="rect">
            <a:avLst/>
          </a:prstGeom>
          <a:solidFill>
            <a:srgbClr val="E0E0E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de-DE" sz="1600" b="1" cap="all" dirty="0" err="1">
                <a:solidFill>
                  <a:schemeClr val="tx2"/>
                </a:solidFill>
              </a:rPr>
              <a:t>Ea</a:t>
            </a:r>
            <a:r>
              <a:rPr lang="de-DE" sz="1600" b="1" cap="all" dirty="0">
                <a:solidFill>
                  <a:schemeClr val="tx2"/>
                </a:solidFill>
              </a:rPr>
              <a:t> tempo </a:t>
            </a:r>
            <a:r>
              <a:rPr lang="de-DE" sz="1600" b="1" cap="all" dirty="0" err="1">
                <a:solidFill>
                  <a:schemeClr val="tx2"/>
                </a:solidFill>
              </a:rPr>
              <a:t>porit</a:t>
            </a:r>
            <a:br>
              <a:rPr lang="de-DE" sz="1600" dirty="0"/>
            </a:br>
            <a:r>
              <a:rPr lang="de-DE" sz="1600" dirty="0"/>
              <a:t>et </a:t>
            </a:r>
            <a:r>
              <a:rPr lang="de-DE" sz="1600" dirty="0" err="1"/>
              <a:t>eumquo</a:t>
            </a:r>
            <a:r>
              <a:rPr lang="de-DE" sz="1600" dirty="0"/>
              <a:t> </a:t>
            </a:r>
            <a:r>
              <a:rPr lang="de-DE" sz="1600" dirty="0" err="1"/>
              <a:t>id</a:t>
            </a:r>
            <a:r>
              <a:rPr lang="de-DE" sz="1600" dirty="0"/>
              <a:t> </a:t>
            </a:r>
            <a:r>
              <a:rPr lang="de-DE" sz="1600" dirty="0" err="1"/>
              <a:t>que</a:t>
            </a:r>
            <a:r>
              <a:rPr lang="de-DE" sz="1600" dirty="0"/>
              <a:t> </a:t>
            </a:r>
            <a:r>
              <a:rPr lang="de-DE" sz="1600" dirty="0" err="1"/>
              <a:t>plit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quistrum</a:t>
            </a:r>
            <a:r>
              <a:rPr lang="de-DE" sz="1600" dirty="0"/>
              <a:t> </a:t>
            </a:r>
            <a:r>
              <a:rPr lang="de-DE" sz="1600" dirty="0" err="1"/>
              <a:t>iduci</a:t>
            </a:r>
            <a:endParaRPr lang="de-DE" sz="1600" b="1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FFB74E36-A7E0-4DA0-8809-07FB4953FCD0}"/>
              </a:ext>
            </a:extLst>
          </p:cNvPr>
          <p:cNvSpPr txBox="1">
            <a:spLocks/>
          </p:cNvSpPr>
          <p:nvPr/>
        </p:nvSpPr>
        <p:spPr>
          <a:xfrm>
            <a:off x="8257959" y="5103883"/>
            <a:ext cx="3500654" cy="1319141"/>
          </a:xfrm>
          <a:prstGeom prst="rect">
            <a:avLst/>
          </a:prstGeom>
          <a:solidFill>
            <a:srgbClr val="E0E0E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de-DE" sz="1600" b="1" cap="all" dirty="0" err="1">
                <a:solidFill>
                  <a:schemeClr val="tx2"/>
                </a:solidFill>
              </a:rPr>
              <a:t>Ea</a:t>
            </a:r>
            <a:r>
              <a:rPr lang="de-DE" sz="1600" b="1" cap="all" dirty="0">
                <a:solidFill>
                  <a:schemeClr val="tx2"/>
                </a:solidFill>
              </a:rPr>
              <a:t> tempo </a:t>
            </a:r>
            <a:r>
              <a:rPr lang="de-DE" sz="1600" b="1" cap="all" dirty="0" err="1">
                <a:solidFill>
                  <a:schemeClr val="tx2"/>
                </a:solidFill>
              </a:rPr>
              <a:t>porit</a:t>
            </a:r>
            <a:br>
              <a:rPr lang="de-DE" sz="1600" dirty="0">
                <a:latin typeface="+mj-lt"/>
              </a:rPr>
            </a:br>
            <a:r>
              <a:rPr lang="de-DE" sz="1600" dirty="0"/>
              <a:t>et </a:t>
            </a:r>
            <a:r>
              <a:rPr lang="de-DE" sz="1600" dirty="0" err="1"/>
              <a:t>eumquo</a:t>
            </a:r>
            <a:r>
              <a:rPr lang="de-DE" sz="1600" dirty="0"/>
              <a:t> </a:t>
            </a:r>
            <a:r>
              <a:rPr lang="de-DE" sz="1600" dirty="0" err="1"/>
              <a:t>id</a:t>
            </a:r>
            <a:r>
              <a:rPr lang="de-DE" sz="1600" dirty="0"/>
              <a:t> </a:t>
            </a:r>
            <a:r>
              <a:rPr lang="de-DE" sz="1600" dirty="0" err="1"/>
              <a:t>que</a:t>
            </a:r>
            <a:r>
              <a:rPr lang="de-DE" sz="1600" dirty="0"/>
              <a:t> </a:t>
            </a:r>
            <a:r>
              <a:rPr lang="de-DE" sz="1600" dirty="0" err="1"/>
              <a:t>plit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quistrum</a:t>
            </a:r>
            <a:r>
              <a:rPr lang="de-DE" sz="1600" dirty="0"/>
              <a:t> </a:t>
            </a:r>
            <a:r>
              <a:rPr lang="de-DE" sz="1600" dirty="0" err="1"/>
              <a:t>iduci</a:t>
            </a:r>
            <a:endParaRPr lang="de-DE" sz="1600" b="1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1DFC433-F177-4761-998E-5C7D93A9AAE7}"/>
              </a:ext>
            </a:extLst>
          </p:cNvPr>
          <p:cNvSpPr txBox="1">
            <a:spLocks/>
          </p:cNvSpPr>
          <p:nvPr/>
        </p:nvSpPr>
        <p:spPr>
          <a:xfrm>
            <a:off x="4345674" y="5103883"/>
            <a:ext cx="3500654" cy="1319141"/>
          </a:xfrm>
          <a:prstGeom prst="rect">
            <a:avLst/>
          </a:prstGeom>
          <a:solidFill>
            <a:srgbClr val="E0E0E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de-DE" sz="1600" b="1" cap="all" dirty="0" err="1">
                <a:solidFill>
                  <a:schemeClr val="tx2"/>
                </a:solidFill>
              </a:rPr>
              <a:t>Ea</a:t>
            </a:r>
            <a:r>
              <a:rPr lang="de-DE" sz="1600" b="1" cap="all" dirty="0">
                <a:solidFill>
                  <a:schemeClr val="tx2"/>
                </a:solidFill>
              </a:rPr>
              <a:t> tempo </a:t>
            </a:r>
            <a:r>
              <a:rPr lang="de-DE" sz="1600" b="1" cap="all" dirty="0" err="1">
                <a:solidFill>
                  <a:schemeClr val="tx2"/>
                </a:solidFill>
              </a:rPr>
              <a:t>porit</a:t>
            </a:r>
            <a:br>
              <a:rPr lang="de-DE" sz="1600" dirty="0"/>
            </a:br>
            <a:r>
              <a:rPr lang="de-DE" sz="1600" dirty="0"/>
              <a:t>et </a:t>
            </a:r>
            <a:r>
              <a:rPr lang="de-DE" sz="1600" dirty="0" err="1"/>
              <a:t>eumquo</a:t>
            </a:r>
            <a:r>
              <a:rPr lang="de-DE" sz="1600" dirty="0"/>
              <a:t> </a:t>
            </a:r>
            <a:r>
              <a:rPr lang="de-DE" sz="1600" dirty="0" err="1"/>
              <a:t>id</a:t>
            </a:r>
            <a:r>
              <a:rPr lang="de-DE" sz="1600" dirty="0"/>
              <a:t> </a:t>
            </a:r>
            <a:r>
              <a:rPr lang="de-DE" sz="1600" dirty="0" err="1"/>
              <a:t>que</a:t>
            </a:r>
            <a:r>
              <a:rPr lang="de-DE" sz="1600" dirty="0"/>
              <a:t> </a:t>
            </a:r>
            <a:r>
              <a:rPr lang="de-DE" sz="1600" dirty="0" err="1"/>
              <a:t>plit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quistrum</a:t>
            </a:r>
            <a:r>
              <a:rPr lang="de-DE" sz="1600" dirty="0"/>
              <a:t> </a:t>
            </a:r>
            <a:r>
              <a:rPr lang="de-DE" sz="1600" dirty="0" err="1"/>
              <a:t>iduci</a:t>
            </a:r>
            <a:endParaRPr lang="de-DE" sz="1600" b="1" dirty="0"/>
          </a:p>
        </p:txBody>
      </p: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1D86D922-7D38-48DA-8CE7-C6432A77ED5A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38613" y="4057674"/>
            <a:ext cx="550337" cy="1031094"/>
          </a:xfrm>
          <a:prstGeom prst="bentConnector2">
            <a:avLst/>
          </a:prstGeom>
          <a:ln w="38100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C7519443-A789-4122-BF54-6C21A417FFFE}"/>
              </a:ext>
            </a:extLst>
          </p:cNvPr>
          <p:cNvCxnSpPr>
            <a:cxnSpLocks/>
          </p:cNvCxnSpPr>
          <p:nvPr/>
        </p:nvCxnSpPr>
        <p:spPr>
          <a:xfrm>
            <a:off x="9792081" y="4057674"/>
            <a:ext cx="550082" cy="1029427"/>
          </a:xfrm>
          <a:prstGeom prst="bentConnector2">
            <a:avLst/>
          </a:prstGeom>
          <a:ln w="38100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11275C46-A545-4E56-8DEE-9CE356EA6952}"/>
              </a:ext>
            </a:extLst>
          </p:cNvPr>
          <p:cNvCxnSpPr>
            <a:cxnSpLocks/>
          </p:cNvCxnSpPr>
          <p:nvPr/>
        </p:nvCxnSpPr>
        <p:spPr>
          <a:xfrm>
            <a:off x="7154550" y="4710019"/>
            <a:ext cx="0" cy="385200"/>
          </a:xfrm>
          <a:prstGeom prst="straightConnector1">
            <a:avLst/>
          </a:prstGeom>
          <a:ln w="38100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224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197FA-D076-428E-9B38-839F583B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Bedienhinweise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533082-369C-4130-BF26-F896A1DE6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1C0CDE-9BA7-4A92-81AC-4AE672D2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3CD783-9773-49C4-B00D-F96D96E0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F8E026F-8373-48FB-88D9-5A563A353A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Ändern der automatischen Fußzeile</a:t>
            </a:r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1B86B3A-F542-479C-971B-AC57D6730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Wählen Sie im Reiter „Einfügen“ das Icon „Kopf- und Fußzeile“.</a:t>
            </a:r>
          </a:p>
          <a:p>
            <a:r>
              <a:rPr lang="de-DE" dirty="0"/>
              <a:t>Ändern Sie im Textfeld „Fußzeile“ den Text</a:t>
            </a:r>
          </a:p>
          <a:p>
            <a:r>
              <a:rPr lang="de-DE" dirty="0"/>
              <a:t>Klicken Sie auf den Button „Für alle übernehmen“.</a:t>
            </a:r>
          </a:p>
          <a:p>
            <a:r>
              <a:rPr lang="de-DE" dirty="0"/>
              <a:t>Bitte die Fußzeile </a:t>
            </a:r>
            <a:r>
              <a:rPr lang="de-DE" b="1" dirty="0"/>
              <a:t>nicht</a:t>
            </a:r>
            <a:r>
              <a:rPr lang="de-DE" dirty="0"/>
              <a:t> auf dem Folienmaster ändern.</a:t>
            </a:r>
          </a:p>
        </p:txBody>
      </p:sp>
    </p:spTree>
    <p:extLst>
      <p:ext uri="{BB962C8B-B14F-4D97-AF65-F5344CB8AC3E}">
        <p14:creationId xmlns:p14="http://schemas.microsoft.com/office/powerpoint/2010/main" val="1465788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6F42901-BF36-404F-8220-1BF3A90312F3}"/>
              </a:ext>
            </a:extLst>
          </p:cNvPr>
          <p:cNvSpPr/>
          <p:nvPr/>
        </p:nvSpPr>
        <p:spPr>
          <a:xfrm>
            <a:off x="433388" y="1700213"/>
            <a:ext cx="8380412" cy="4722811"/>
          </a:xfrm>
          <a:prstGeom prst="rect">
            <a:avLst/>
          </a:prstGeom>
          <a:solidFill>
            <a:srgbClr val="ED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291FFF0-4402-594C-9C93-37882655AC82}"/>
              </a:ext>
            </a:extLst>
          </p:cNvPr>
          <p:cNvSpPr txBox="1">
            <a:spLocks/>
          </p:cNvSpPr>
          <p:nvPr/>
        </p:nvSpPr>
        <p:spPr>
          <a:xfrm>
            <a:off x="9249411" y="1642981"/>
            <a:ext cx="2509200" cy="17550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Die hier aufgeführten Icons sind im SVG-Format eingefügt und können daher über </a:t>
            </a:r>
            <a:r>
              <a:rPr lang="de-DE" b="0" dirty="0"/>
              <a:t>„</a:t>
            </a:r>
            <a:r>
              <a:rPr lang="de-DE" b="0" dirty="0">
                <a:latin typeface="Azo Sans 2" panose="020B0603030503020204" pitchFamily="34" charset="77"/>
              </a:rPr>
              <a:t>Grafikformat“ </a:t>
            </a:r>
            <a:br>
              <a:rPr lang="de-DE" b="0" dirty="0">
                <a:latin typeface="Azo Sans 2" panose="020B0603030503020204" pitchFamily="34" charset="77"/>
              </a:rPr>
            </a:br>
            <a:r>
              <a:rPr lang="de-DE" b="0" dirty="0">
                <a:latin typeface="Azo Sans 2" panose="020B0603030503020204" pitchFamily="34" charset="77"/>
              </a:rPr>
              <a:t>-&gt; „Grafikfüllung“ </a:t>
            </a:r>
            <a:r>
              <a:rPr lang="de-DE" dirty="0"/>
              <a:t>beliebig eingefärbt werden.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974FB1-EDD2-474F-BAB9-52E226D12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4" y="1700213"/>
            <a:ext cx="360000" cy="3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0245D95-A659-5A4C-A41F-263BB4083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173" y="1700213"/>
            <a:ext cx="360000" cy="3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6995CC2-2FD6-8340-BBE9-65297A9870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6962" y="1700213"/>
            <a:ext cx="360000" cy="3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A44A55C-780C-1448-AB63-AE2F3D726F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48751" y="1700213"/>
            <a:ext cx="360000" cy="3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B89DF9E-613E-D147-A0AC-D4EADBB0CF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20540" y="1700213"/>
            <a:ext cx="360000" cy="36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4A2865F-EC0A-4C46-AAC8-A84F441005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92329" y="1700213"/>
            <a:ext cx="360000" cy="36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61B0E48-37F0-1B41-8E1C-BB562C43E6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64118" y="1700213"/>
            <a:ext cx="360000" cy="36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3B865B4-232A-814B-A46C-491A1E34EC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35907" y="1700213"/>
            <a:ext cx="360000" cy="36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B9B5E9E-3707-0349-B328-5C8EAB30960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07696" y="1700213"/>
            <a:ext cx="360000" cy="36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358F725-63A2-8449-9E32-F85C5670D97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79485" y="1700213"/>
            <a:ext cx="360000" cy="36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13AC7D7-9B2B-DF4B-AECF-6EC1F42722B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151274" y="1700213"/>
            <a:ext cx="360000" cy="36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CCB040B-5C43-6F44-9CD4-A4531CDA41E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623063" y="1700213"/>
            <a:ext cx="360000" cy="36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618BE17-0298-D846-AE85-3F5CED6D2E7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094852" y="1700213"/>
            <a:ext cx="360000" cy="36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364ABA0-668F-BF48-B6A7-C2C4F0FFA01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566641" y="1700213"/>
            <a:ext cx="360000" cy="36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59A8B4A-0382-AC4D-892F-343968CDF0A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38430" y="1700213"/>
            <a:ext cx="360000" cy="36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6492FC1-E033-4348-BDEA-7C9B22212902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510219" y="1700213"/>
            <a:ext cx="360000" cy="36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57782E6-F168-604E-9FDB-181FD500374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982008" y="1700213"/>
            <a:ext cx="360000" cy="36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3D8F20F-257F-8A44-9871-BB51530D65D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453800" y="1700213"/>
            <a:ext cx="360000" cy="360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1A325BF-0C9F-CF45-BD45-4DD8942FD29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33384" y="2185054"/>
            <a:ext cx="360000" cy="360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144B1DA-62BF-874D-83E5-EE21C82F9BA0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33384" y="2669895"/>
            <a:ext cx="360000" cy="36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31F8F66-81BE-1D49-8B8D-F081141D2BA2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33384" y="3154736"/>
            <a:ext cx="360000" cy="360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A5FD2B8-4EB1-FB46-A612-477BBDC26F3D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33384" y="3639577"/>
            <a:ext cx="360000" cy="36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48F79CA-66E7-064D-A1EA-00573F8FEFD9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33384" y="4124418"/>
            <a:ext cx="360000" cy="360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F12B67E-7C36-D44A-80E8-08907D3B5CA6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433384" y="4609259"/>
            <a:ext cx="360000" cy="360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577CE8F-A160-204C-8756-B8D0C910C433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33384" y="5094100"/>
            <a:ext cx="360000" cy="3600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314665D0-4B21-4040-ACA1-ACF2EEF355FB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33384" y="5578941"/>
            <a:ext cx="360000" cy="36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237A47E4-C539-3446-853D-1BA5CB42C4FF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433384" y="6063782"/>
            <a:ext cx="360000" cy="36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D7C6FFF-2664-8448-AC5F-4DFC66566DD2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05173" y="2185054"/>
            <a:ext cx="360000" cy="360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B360C31-D207-5D41-90A0-8BAFAC090ACE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05173" y="2669895"/>
            <a:ext cx="360000" cy="36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0887E11B-9DD4-1243-B29E-8F673E6E0D50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05173" y="3154736"/>
            <a:ext cx="360000" cy="36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70C2A597-C155-7042-8F77-1EC74CCD5208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05173" y="3639577"/>
            <a:ext cx="360000" cy="36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7F59B3B-EC26-4C4D-9433-5BEE45DA5AA3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05173" y="4124418"/>
            <a:ext cx="360000" cy="36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C8F8C69A-61CF-154E-B7EA-D45A76CB3740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905173" y="4609259"/>
            <a:ext cx="360000" cy="36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C0720038-568F-C54D-A425-59556423E786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905173" y="5094100"/>
            <a:ext cx="360000" cy="3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9B37F786-D014-EC40-B532-FAE1A7220F41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905173" y="5578941"/>
            <a:ext cx="360000" cy="360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38B04359-652D-3943-B2B0-BBEF1340AC70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905173" y="6063782"/>
            <a:ext cx="360000" cy="360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4385479-4383-E045-B7E5-74051F27878E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376962" y="2185054"/>
            <a:ext cx="360000" cy="360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266B5C9A-BFA9-0143-ABC3-B1F5FA5A9774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376962" y="2669895"/>
            <a:ext cx="360000" cy="36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4D8650B1-0633-D647-9782-DD44BB9FAAEB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376962" y="3154736"/>
            <a:ext cx="360000" cy="36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14F15AEA-9EEB-2C4D-9FC6-43C96AA8B61A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376962" y="3639577"/>
            <a:ext cx="360000" cy="36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A4F27E0-6E8E-7845-890B-2043B93BF475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376962" y="4124418"/>
            <a:ext cx="360000" cy="360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B5100EE2-51F8-8F4E-BDE6-6D2447130E8A}"/>
              </a:ext>
            </a:extLst>
          </p:cNvPr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376962" y="4609259"/>
            <a:ext cx="360000" cy="360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34846A85-E61B-3247-9890-6DA499B6F6DB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376962" y="5094100"/>
            <a:ext cx="360000" cy="360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C9777A24-F0E2-844D-AF36-2F276AE1C23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376962" y="5578941"/>
            <a:ext cx="360000" cy="360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C25E25E3-DA35-9941-87CA-FDD14CB4F9E9}"/>
              </a:ext>
            </a:extLst>
          </p:cNvPr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376962" y="6063782"/>
            <a:ext cx="360000" cy="360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CE282579-2D27-6541-8155-895EEE927986}"/>
              </a:ext>
            </a:extLst>
          </p:cNvPr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848751" y="2185054"/>
            <a:ext cx="360000" cy="3600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2CCD0682-47F7-2945-AD3E-D90AC89A7A9A}"/>
              </a:ext>
            </a:extLst>
          </p:cNvPr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848751" y="2669895"/>
            <a:ext cx="360000" cy="36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29BF0861-A6CA-7148-B53F-F9FEDFE127CA}"/>
              </a:ext>
            </a:extLst>
          </p:cNvPr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848751" y="3154736"/>
            <a:ext cx="360000" cy="360000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3F0118A1-72FD-9D4E-9501-22649834CFE0}"/>
              </a:ext>
            </a:extLst>
          </p:cNvPr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1848751" y="3639577"/>
            <a:ext cx="360000" cy="3600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68364AB1-108F-A34A-82D3-7CC56738E663}"/>
              </a:ext>
            </a:extLst>
          </p:cNvPr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848751" y="4124418"/>
            <a:ext cx="360000" cy="3600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1FBC352C-C15A-E44F-BFFF-E4A99AB391B3}"/>
              </a:ext>
            </a:extLst>
          </p:cNvPr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848751" y="4609259"/>
            <a:ext cx="360000" cy="36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CD645C4-5564-1644-905C-4DBE6927CAC5}"/>
              </a:ext>
            </a:extLst>
          </p:cNvPr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848751" y="5094100"/>
            <a:ext cx="360000" cy="360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9C267B53-971A-984E-BAE3-EA00485651A4}"/>
              </a:ext>
            </a:extLst>
          </p:cNvPr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848751" y="5578941"/>
            <a:ext cx="360000" cy="360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249700E7-C981-FB46-B2E4-E51AAE0AA306}"/>
              </a:ext>
            </a:extLst>
          </p:cNvPr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848751" y="6063782"/>
            <a:ext cx="360000" cy="360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073AF4B8-C668-F14A-B1CC-2E7243BC85CB}"/>
              </a:ext>
            </a:extLst>
          </p:cNvPr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2320540" y="2185054"/>
            <a:ext cx="360189" cy="3600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FFE0F46C-F576-1F4A-A513-DAFD66B289D0}"/>
              </a:ext>
            </a:extLst>
          </p:cNvPr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2320540" y="2669895"/>
            <a:ext cx="360189" cy="360000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A1FFC24A-963F-5A47-B995-2C7055B93ABB}"/>
              </a:ext>
            </a:extLst>
          </p:cNvPr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2320540" y="3154736"/>
            <a:ext cx="360189" cy="3600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69E794A3-F8BE-CC4B-92B9-3D52FAFBE664}"/>
              </a:ext>
            </a:extLst>
          </p:cNvPr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2320540" y="3639577"/>
            <a:ext cx="360189" cy="360000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2A075E40-3986-DB47-91D4-D2CB3314E1F0}"/>
              </a:ext>
            </a:extLst>
          </p:cNvPr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2320540" y="4124418"/>
            <a:ext cx="360189" cy="3600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831FEDEE-2671-2443-8675-8B4C8B20897A}"/>
              </a:ext>
            </a:extLst>
          </p:cNvPr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320540" y="4609259"/>
            <a:ext cx="360189" cy="360000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302FE7DB-CC6F-F34B-AF1A-ED732ECB3D10}"/>
              </a:ext>
            </a:extLst>
          </p:cNvPr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2320540" y="5094100"/>
            <a:ext cx="360189" cy="3600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5A0B090C-4237-EB44-880C-B775DD9DB6F9}"/>
              </a:ext>
            </a:extLst>
          </p:cNvPr>
          <p:cNvPicPr>
            <a:picLocks noChangeAspect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2320540" y="5578941"/>
            <a:ext cx="360189" cy="360000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C47B1251-6997-BA4D-9AE1-2BCD4CB5E30D}"/>
              </a:ext>
            </a:extLst>
          </p:cNvPr>
          <p:cNvPicPr>
            <a:picLocks noChangeAspect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2320540" y="6063782"/>
            <a:ext cx="360189" cy="3600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9D7BF95D-8B48-D443-9114-44F7577FD529}"/>
              </a:ext>
            </a:extLst>
          </p:cNvPr>
          <p:cNvPicPr>
            <a:picLocks noChangeAspect="1"/>
          </p:cNvPicPr>
          <p:nvPr/>
        </p:nvPicPr>
        <p:blipFill>
          <a:blip r:embed="rId1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2792329" y="2185054"/>
            <a:ext cx="360000" cy="360000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990BE423-1A9E-8941-9106-7B58307C0428}"/>
              </a:ext>
            </a:extLst>
          </p:cNvPr>
          <p:cNvPicPr>
            <a:picLocks noChangeAspect="1"/>
          </p:cNvPicPr>
          <p:nvPr/>
        </p:nvPicPr>
        <p:blipFill>
          <a:blip r:embed="rId1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2792329" y="2669895"/>
            <a:ext cx="360000" cy="3600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ACBE538D-1B7B-8B41-A18A-14932F000DA5}"/>
              </a:ext>
            </a:extLst>
          </p:cNvPr>
          <p:cNvPicPr>
            <a:picLocks noChangeAspect="1"/>
          </p:cNvPicPr>
          <p:nvPr/>
        </p:nvPicPr>
        <p:blipFill>
          <a:blip r:embed="rId1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2792329" y="3154736"/>
            <a:ext cx="360000" cy="360000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600DD663-296A-1549-9659-0E1D7BA8A748}"/>
              </a:ext>
            </a:extLst>
          </p:cNvPr>
          <p:cNvPicPr>
            <a:picLocks noChangeAspect="1"/>
          </p:cNvPicPr>
          <p:nvPr/>
        </p:nvPicPr>
        <p:blipFill>
          <a:blip r:embed="rId1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2792329" y="3639577"/>
            <a:ext cx="360000" cy="3600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D8B0D8FD-3F47-CA44-8225-0719FD2D133E}"/>
              </a:ext>
            </a:extLst>
          </p:cNvPr>
          <p:cNvPicPr>
            <a:picLocks noChangeAspect="1"/>
          </p:cNvPicPr>
          <p:nvPr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2792329" y="4124418"/>
            <a:ext cx="360000" cy="360000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915A4CE9-BFD3-AE4D-B897-DBEC1CFA295B}"/>
              </a:ext>
            </a:extLst>
          </p:cNvPr>
          <p:cNvPicPr>
            <a:picLocks noChangeAspect="1"/>
          </p:cNvPicPr>
          <p:nvPr/>
        </p:nvPicPr>
        <p:blipFill>
          <a:blip r:embed="rId1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2792329" y="4609259"/>
            <a:ext cx="360000" cy="3600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80D33143-F1C1-F249-BDEE-88EA1979E1B0}"/>
              </a:ext>
            </a:extLst>
          </p:cNvPr>
          <p:cNvPicPr>
            <a:picLocks noChangeAspect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2792329" y="5094100"/>
            <a:ext cx="360000" cy="360000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C0A585ED-6831-4547-BA9F-D668E7298685}"/>
              </a:ext>
            </a:extLst>
          </p:cNvPr>
          <p:cNvPicPr>
            <a:picLocks noChangeAspect="1"/>
          </p:cNvPicPr>
          <p:nvPr/>
        </p:nvPicPr>
        <p:blipFill>
          <a:blip r:embed="rId1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2792329" y="5578941"/>
            <a:ext cx="360000" cy="3600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07C298A6-7B70-774E-A6F2-E24FDD124C51}"/>
              </a:ext>
            </a:extLst>
          </p:cNvPr>
          <p:cNvPicPr>
            <a:picLocks noChangeAspect="1"/>
          </p:cNvPicPr>
          <p:nvPr/>
        </p:nvPicPr>
        <p:blipFill>
          <a:blip r:embed="rId1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3264118" y="2185054"/>
            <a:ext cx="360000" cy="360000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A57272D0-FABD-2042-8F94-B40E6903DBD3}"/>
              </a:ext>
            </a:extLst>
          </p:cNvPr>
          <p:cNvPicPr>
            <a:picLocks noChangeAspect="1"/>
          </p:cNvPicPr>
          <p:nvPr/>
        </p:nvPicPr>
        <p:blipFill>
          <a:blip r:embed="rId1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3264118" y="2669895"/>
            <a:ext cx="360000" cy="3600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E3B60809-66B7-B446-8AA8-3999AF695CD4}"/>
              </a:ext>
            </a:extLst>
          </p:cNvPr>
          <p:cNvPicPr>
            <a:picLocks noChangeAspect="1"/>
          </p:cNvPicPr>
          <p:nvPr/>
        </p:nvPicPr>
        <p:blipFill>
          <a:blip r:embed="rId1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3264118" y="3154736"/>
            <a:ext cx="360000" cy="360000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02663B72-744F-4044-81F2-D6D1C9EDE4D7}"/>
              </a:ext>
            </a:extLst>
          </p:cNvPr>
          <p:cNvPicPr>
            <a:picLocks noChangeAspect="1"/>
          </p:cNvPicPr>
          <p:nvPr/>
        </p:nvPicPr>
        <p:blipFill>
          <a:blip r:embed="rId1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3264118" y="3639577"/>
            <a:ext cx="360000" cy="3600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05C81147-D957-6F49-B6BF-DBB0FB6D20D8}"/>
              </a:ext>
            </a:extLst>
          </p:cNvPr>
          <p:cNvPicPr>
            <a:picLocks noChangeAspect="1"/>
          </p:cNvPicPr>
          <p:nvPr/>
        </p:nvPicPr>
        <p:blipFill>
          <a:blip r:embed="rId1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3264118" y="4124418"/>
            <a:ext cx="360000" cy="360000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9898CD53-A533-7D4B-9DF2-7D6BACAA477B}"/>
              </a:ext>
            </a:extLst>
          </p:cNvPr>
          <p:cNvPicPr>
            <a:picLocks noChangeAspect="1"/>
          </p:cNvPicPr>
          <p:nvPr/>
        </p:nvPicPr>
        <p:blipFill>
          <a:blip r:embed="rId1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3264118" y="4609259"/>
            <a:ext cx="360000" cy="3600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FFC8126B-5DE9-B44F-A297-FD9BDC54840F}"/>
              </a:ext>
            </a:extLst>
          </p:cNvPr>
          <p:cNvPicPr>
            <a:picLocks noChangeAspect="1"/>
          </p:cNvPicPr>
          <p:nvPr/>
        </p:nvPicPr>
        <p:blipFill>
          <a:blip r:embed="rId1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3264118" y="5094100"/>
            <a:ext cx="360000" cy="360000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289BD662-E006-FD4A-9AD8-2CCF5051F974}"/>
              </a:ext>
            </a:extLst>
          </p:cNvPr>
          <p:cNvPicPr>
            <a:picLocks noChangeAspect="1"/>
          </p:cNvPicPr>
          <p:nvPr/>
        </p:nvPicPr>
        <p:blipFill>
          <a:blip r:embed="rId1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3264118" y="5578941"/>
            <a:ext cx="360000" cy="3600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48EFC781-509A-1C42-9DC2-CAD840A491F4}"/>
              </a:ext>
            </a:extLst>
          </p:cNvPr>
          <p:cNvPicPr>
            <a:picLocks noChangeAspect="1"/>
          </p:cNvPicPr>
          <p:nvPr/>
        </p:nvPicPr>
        <p:blipFill>
          <a:blip r:embed="rId1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3735907" y="2185054"/>
            <a:ext cx="360000" cy="360000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D4A4B485-1C42-FF48-9F32-8E34FD740332}"/>
              </a:ext>
            </a:extLst>
          </p:cNvPr>
          <p:cNvPicPr>
            <a:picLocks noChangeAspect="1"/>
          </p:cNvPicPr>
          <p:nvPr/>
        </p:nvPicPr>
        <p:blipFill>
          <a:blip r:embed="rId1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3735907" y="2669895"/>
            <a:ext cx="360000" cy="3600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4E79D863-7A69-7242-A629-2241F7736760}"/>
              </a:ext>
            </a:extLst>
          </p:cNvPr>
          <p:cNvPicPr>
            <a:picLocks noChangeAspect="1"/>
          </p:cNvPicPr>
          <p:nvPr/>
        </p:nvPicPr>
        <p:blipFill>
          <a:blip r:embed="rId1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3735907" y="3154736"/>
            <a:ext cx="360000" cy="360000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9D986148-1365-BF42-B923-43774492D775}"/>
              </a:ext>
            </a:extLst>
          </p:cNvPr>
          <p:cNvPicPr>
            <a:picLocks noChangeAspect="1"/>
          </p:cNvPicPr>
          <p:nvPr/>
        </p:nvPicPr>
        <p:blipFill>
          <a:blip r:embed="rId1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3735907" y="3639577"/>
            <a:ext cx="360000" cy="3600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75956EEF-F592-AB48-B2AD-830D0E040534}"/>
              </a:ext>
            </a:extLst>
          </p:cNvPr>
          <p:cNvPicPr>
            <a:picLocks noChangeAspect="1"/>
          </p:cNvPicPr>
          <p:nvPr/>
        </p:nvPicPr>
        <p:blipFill>
          <a:blip r:embed="rId1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3735907" y="4124418"/>
            <a:ext cx="360000" cy="360000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3A373089-7C8B-1846-BAA8-DD453D016771}"/>
              </a:ext>
            </a:extLst>
          </p:cNvPr>
          <p:cNvPicPr>
            <a:picLocks noChangeAspect="1"/>
          </p:cNvPicPr>
          <p:nvPr/>
        </p:nvPicPr>
        <p:blipFill>
          <a:blip r:embed="rId1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3735907" y="4609259"/>
            <a:ext cx="360000" cy="3600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1D9D3A1E-C2D8-A348-B17B-62F9460E2E06}"/>
              </a:ext>
            </a:extLst>
          </p:cNvPr>
          <p:cNvPicPr>
            <a:picLocks noChangeAspect="1"/>
          </p:cNvPicPr>
          <p:nvPr/>
        </p:nvPicPr>
        <p:blipFill>
          <a:blip r:embed="rId1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3735907" y="5094100"/>
            <a:ext cx="360000" cy="360000"/>
          </a:xfrm>
          <a:prstGeom prst="rect">
            <a:avLst/>
          </a:prstGeom>
        </p:spPr>
      </p:pic>
      <p:pic>
        <p:nvPicPr>
          <p:cNvPr id="94" name="Grafik 93">
            <a:extLst>
              <a:ext uri="{FF2B5EF4-FFF2-40B4-BE49-F238E27FC236}">
                <a16:creationId xmlns:a16="http://schemas.microsoft.com/office/drawing/2014/main" id="{1D80CBA2-A12B-8C46-8529-0A02D96D63AB}"/>
              </a:ext>
            </a:extLst>
          </p:cNvPr>
          <p:cNvPicPr>
            <a:picLocks noChangeAspect="1"/>
          </p:cNvPicPr>
          <p:nvPr/>
        </p:nvPicPr>
        <p:blipFill>
          <a:blip r:embed="rId1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3735907" y="5578941"/>
            <a:ext cx="360000" cy="3600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F1F29662-F733-9B48-BAE8-90E22E225561}"/>
              </a:ext>
            </a:extLst>
          </p:cNvPr>
          <p:cNvPicPr>
            <a:picLocks noChangeAspect="1"/>
          </p:cNvPicPr>
          <p:nvPr/>
        </p:nvPicPr>
        <p:blipFill>
          <a:blip r:embed="rId1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4207696" y="2185054"/>
            <a:ext cx="360000" cy="360000"/>
          </a:xfrm>
          <a:prstGeom prst="rect">
            <a:avLst/>
          </a:prstGeom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90CD5A77-63C7-C54E-8329-64ADF2B39C52}"/>
              </a:ext>
            </a:extLst>
          </p:cNvPr>
          <p:cNvPicPr>
            <a:picLocks noChangeAspect="1"/>
          </p:cNvPicPr>
          <p:nvPr/>
        </p:nvPicPr>
        <p:blipFill>
          <a:blip r:embed="rId1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4207696" y="2669895"/>
            <a:ext cx="360000" cy="3600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285D40FB-9170-FD42-BAE7-3575C3DB9DA5}"/>
              </a:ext>
            </a:extLst>
          </p:cNvPr>
          <p:cNvPicPr>
            <a:picLocks noChangeAspect="1"/>
          </p:cNvPicPr>
          <p:nvPr/>
        </p:nvPicPr>
        <p:blipFill>
          <a:blip r:embed="rId18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4207696" y="3154736"/>
            <a:ext cx="360000" cy="360000"/>
          </a:xfrm>
          <a:prstGeom prst="rect">
            <a:avLst/>
          </a:prstGeom>
        </p:spPr>
      </p:pic>
      <p:pic>
        <p:nvPicPr>
          <p:cNvPr id="98" name="Grafik 97">
            <a:extLst>
              <a:ext uri="{FF2B5EF4-FFF2-40B4-BE49-F238E27FC236}">
                <a16:creationId xmlns:a16="http://schemas.microsoft.com/office/drawing/2014/main" id="{8A846874-885D-1245-B653-6F56CE9BD482}"/>
              </a:ext>
            </a:extLst>
          </p:cNvPr>
          <p:cNvPicPr>
            <a:picLocks noChangeAspect="1"/>
          </p:cNvPicPr>
          <p:nvPr/>
        </p:nvPicPr>
        <p:blipFill>
          <a:blip r:embed="rId1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4207696" y="3639577"/>
            <a:ext cx="360000" cy="3600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9605EB3A-5098-3F47-8BEA-B110AD0F31A3}"/>
              </a:ext>
            </a:extLst>
          </p:cNvPr>
          <p:cNvPicPr>
            <a:picLocks noChangeAspect="1"/>
          </p:cNvPicPr>
          <p:nvPr/>
        </p:nvPicPr>
        <p:blipFill>
          <a:blip r:embed="rId1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207696" y="4124418"/>
            <a:ext cx="360000" cy="360000"/>
          </a:xfrm>
          <a:prstGeom prst="rect">
            <a:avLst/>
          </a:prstGeom>
        </p:spPr>
      </p:pic>
      <p:pic>
        <p:nvPicPr>
          <p:cNvPr id="100" name="Grafik 99">
            <a:extLst>
              <a:ext uri="{FF2B5EF4-FFF2-40B4-BE49-F238E27FC236}">
                <a16:creationId xmlns:a16="http://schemas.microsoft.com/office/drawing/2014/main" id="{4AF65F36-60A9-6148-9AFF-FFCBC40782EC}"/>
              </a:ext>
            </a:extLst>
          </p:cNvPr>
          <p:cNvPicPr>
            <a:picLocks noChangeAspect="1"/>
          </p:cNvPicPr>
          <p:nvPr/>
        </p:nvPicPr>
        <p:blipFill>
          <a:blip r:embed="rId1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207696" y="4609259"/>
            <a:ext cx="360000" cy="3600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E67ABC6F-94A7-2641-875A-6161F90C7B7F}"/>
              </a:ext>
            </a:extLst>
          </p:cNvPr>
          <p:cNvPicPr>
            <a:picLocks noChangeAspect="1"/>
          </p:cNvPicPr>
          <p:nvPr/>
        </p:nvPicPr>
        <p:blipFill>
          <a:blip r:embed="rId18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4207696" y="5094100"/>
            <a:ext cx="360000" cy="360000"/>
          </a:xfrm>
          <a:prstGeom prst="rect">
            <a:avLst/>
          </a:prstGeom>
        </p:spPr>
      </p:pic>
      <p:pic>
        <p:nvPicPr>
          <p:cNvPr id="102" name="Grafik 101">
            <a:extLst>
              <a:ext uri="{FF2B5EF4-FFF2-40B4-BE49-F238E27FC236}">
                <a16:creationId xmlns:a16="http://schemas.microsoft.com/office/drawing/2014/main" id="{4092A871-F1BE-B34B-B72B-F1E6F8A7F5AB}"/>
              </a:ext>
            </a:extLst>
          </p:cNvPr>
          <p:cNvPicPr>
            <a:picLocks noChangeAspect="1"/>
          </p:cNvPicPr>
          <p:nvPr/>
        </p:nvPicPr>
        <p:blipFill>
          <a:blip r:embed="rId19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4207696" y="5578941"/>
            <a:ext cx="360000" cy="3600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00D15EA9-A5B7-A24C-BD2B-E5DBB54214A8}"/>
              </a:ext>
            </a:extLst>
          </p:cNvPr>
          <p:cNvPicPr>
            <a:picLocks noChangeAspect="1"/>
          </p:cNvPicPr>
          <p:nvPr/>
        </p:nvPicPr>
        <p:blipFill>
          <a:blip r:embed="rId19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4679485" y="2185054"/>
            <a:ext cx="360000" cy="360000"/>
          </a:xfrm>
          <a:prstGeom prst="rect">
            <a:avLst/>
          </a:prstGeom>
        </p:spPr>
      </p:pic>
      <p:pic>
        <p:nvPicPr>
          <p:cNvPr id="104" name="Grafik 103">
            <a:extLst>
              <a:ext uri="{FF2B5EF4-FFF2-40B4-BE49-F238E27FC236}">
                <a16:creationId xmlns:a16="http://schemas.microsoft.com/office/drawing/2014/main" id="{4BB99E9C-5179-8046-BB87-8F8C0C14B131}"/>
              </a:ext>
            </a:extLst>
          </p:cNvPr>
          <p:cNvPicPr>
            <a:picLocks noChangeAspect="1"/>
          </p:cNvPicPr>
          <p:nvPr/>
        </p:nvPicPr>
        <p:blipFill>
          <a:blip r:embed="rId19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4679485" y="2669895"/>
            <a:ext cx="360000" cy="3600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CE6D46DD-9D40-A346-B290-A724D33CC214}"/>
              </a:ext>
            </a:extLst>
          </p:cNvPr>
          <p:cNvPicPr>
            <a:picLocks noChangeAspect="1"/>
          </p:cNvPicPr>
          <p:nvPr/>
        </p:nvPicPr>
        <p:blipFill>
          <a:blip r:embed="rId19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4679485" y="3154736"/>
            <a:ext cx="360000" cy="360000"/>
          </a:xfrm>
          <a:prstGeom prst="rect">
            <a:avLst/>
          </a:prstGeom>
        </p:spPr>
      </p:pic>
      <p:pic>
        <p:nvPicPr>
          <p:cNvPr id="106" name="Grafik 105">
            <a:extLst>
              <a:ext uri="{FF2B5EF4-FFF2-40B4-BE49-F238E27FC236}">
                <a16:creationId xmlns:a16="http://schemas.microsoft.com/office/drawing/2014/main" id="{F91AFDDE-CE74-9946-B08B-1B38DE34DEF9}"/>
              </a:ext>
            </a:extLst>
          </p:cNvPr>
          <p:cNvPicPr>
            <a:picLocks noChangeAspect="1"/>
          </p:cNvPicPr>
          <p:nvPr/>
        </p:nvPicPr>
        <p:blipFill>
          <a:blip r:embed="rId19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4679485" y="3639577"/>
            <a:ext cx="360000" cy="3600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BF0DED41-7DB5-A540-A784-556678CC106F}"/>
              </a:ext>
            </a:extLst>
          </p:cNvPr>
          <p:cNvPicPr>
            <a:picLocks noChangeAspect="1"/>
          </p:cNvPicPr>
          <p:nvPr/>
        </p:nvPicPr>
        <p:blipFill>
          <a:blip r:embed="rId20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4679485" y="4124418"/>
            <a:ext cx="360000" cy="360000"/>
          </a:xfrm>
          <a:prstGeom prst="rect">
            <a:avLst/>
          </a:prstGeom>
        </p:spPr>
      </p:pic>
      <p:pic>
        <p:nvPicPr>
          <p:cNvPr id="108" name="Grafik 107">
            <a:extLst>
              <a:ext uri="{FF2B5EF4-FFF2-40B4-BE49-F238E27FC236}">
                <a16:creationId xmlns:a16="http://schemas.microsoft.com/office/drawing/2014/main" id="{A2A81A08-E218-A94E-B8D8-32A8792D2618}"/>
              </a:ext>
            </a:extLst>
          </p:cNvPr>
          <p:cNvPicPr>
            <a:picLocks noChangeAspect="1"/>
          </p:cNvPicPr>
          <p:nvPr/>
        </p:nvPicPr>
        <p:blipFill>
          <a:blip r:embed="rId20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4679485" y="4609259"/>
            <a:ext cx="360000" cy="3600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BA5D3791-CA15-E240-A3C9-358714E86D10}"/>
              </a:ext>
            </a:extLst>
          </p:cNvPr>
          <p:cNvPicPr>
            <a:picLocks noChangeAspect="1"/>
          </p:cNvPicPr>
          <p:nvPr/>
        </p:nvPicPr>
        <p:blipFill>
          <a:blip r:embed="rId20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4679485" y="5094100"/>
            <a:ext cx="360000" cy="360000"/>
          </a:xfrm>
          <a:prstGeom prst="rect">
            <a:avLst/>
          </a:prstGeom>
        </p:spPr>
      </p:pic>
      <p:pic>
        <p:nvPicPr>
          <p:cNvPr id="110" name="Grafik 109">
            <a:extLst>
              <a:ext uri="{FF2B5EF4-FFF2-40B4-BE49-F238E27FC236}">
                <a16:creationId xmlns:a16="http://schemas.microsoft.com/office/drawing/2014/main" id="{5C5B5392-E629-744D-A90A-7EB4D6A58531}"/>
              </a:ext>
            </a:extLst>
          </p:cNvPr>
          <p:cNvPicPr>
            <a:picLocks noChangeAspect="1"/>
          </p:cNvPicPr>
          <p:nvPr/>
        </p:nvPicPr>
        <p:blipFill>
          <a:blip r:embed="rId20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4679485" y="5578941"/>
            <a:ext cx="360000" cy="3600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AC33A1A8-935B-C345-A6D8-7F121C1EBAA2}"/>
              </a:ext>
            </a:extLst>
          </p:cNvPr>
          <p:cNvPicPr>
            <a:picLocks noChangeAspect="1"/>
          </p:cNvPicPr>
          <p:nvPr/>
        </p:nvPicPr>
        <p:blipFill>
          <a:blip r:embed="rId20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5151274" y="2185054"/>
            <a:ext cx="360000" cy="360000"/>
          </a:xfrm>
          <a:prstGeom prst="rect">
            <a:avLst/>
          </a:prstGeom>
        </p:spPr>
      </p:pic>
      <p:pic>
        <p:nvPicPr>
          <p:cNvPr id="112" name="Grafik 111">
            <a:extLst>
              <a:ext uri="{FF2B5EF4-FFF2-40B4-BE49-F238E27FC236}">
                <a16:creationId xmlns:a16="http://schemas.microsoft.com/office/drawing/2014/main" id="{1DD4DD76-F2D4-9D45-A388-9BA1916B4B15}"/>
              </a:ext>
            </a:extLst>
          </p:cNvPr>
          <p:cNvPicPr>
            <a:picLocks noChangeAspect="1"/>
          </p:cNvPicPr>
          <p:nvPr/>
        </p:nvPicPr>
        <p:blipFill>
          <a:blip r:embed="rId2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5151274" y="2669895"/>
            <a:ext cx="360000" cy="3600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AF1161A8-1235-B444-A325-E478405CEBF7}"/>
              </a:ext>
            </a:extLst>
          </p:cNvPr>
          <p:cNvPicPr>
            <a:picLocks noChangeAspect="1"/>
          </p:cNvPicPr>
          <p:nvPr/>
        </p:nvPicPr>
        <p:blipFill>
          <a:blip r:embed="rId2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5151274" y="3154736"/>
            <a:ext cx="360000" cy="360000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D5F2AD22-DDC8-FD43-B622-4599D12D08A2}"/>
              </a:ext>
            </a:extLst>
          </p:cNvPr>
          <p:cNvPicPr>
            <a:picLocks noChangeAspect="1"/>
          </p:cNvPicPr>
          <p:nvPr/>
        </p:nvPicPr>
        <p:blipFill>
          <a:blip r:embed="rId2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5151274" y="3639577"/>
            <a:ext cx="360000" cy="3600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95D4FAA4-1D43-D141-A131-B57ADCD7DFA6}"/>
              </a:ext>
            </a:extLst>
          </p:cNvPr>
          <p:cNvPicPr>
            <a:picLocks noChangeAspect="1"/>
          </p:cNvPicPr>
          <p:nvPr/>
        </p:nvPicPr>
        <p:blipFill>
          <a:blip r:embed="rId2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5151274" y="4124418"/>
            <a:ext cx="360000" cy="360000"/>
          </a:xfrm>
          <a:prstGeom prst="rect">
            <a:avLst/>
          </a:prstGeom>
        </p:spPr>
      </p:pic>
      <p:pic>
        <p:nvPicPr>
          <p:cNvPr id="116" name="Grafik 115">
            <a:extLst>
              <a:ext uri="{FF2B5EF4-FFF2-40B4-BE49-F238E27FC236}">
                <a16:creationId xmlns:a16="http://schemas.microsoft.com/office/drawing/2014/main" id="{0804A61C-4606-AE45-9CE5-C38DFD81AC8A}"/>
              </a:ext>
            </a:extLst>
          </p:cNvPr>
          <p:cNvPicPr>
            <a:picLocks noChangeAspect="1"/>
          </p:cNvPicPr>
          <p:nvPr/>
        </p:nvPicPr>
        <p:blipFill>
          <a:blip r:embed="rId2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5151274" y="4609259"/>
            <a:ext cx="360000" cy="3600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6A441BA8-6422-2C4A-B180-F1DF5052A953}"/>
              </a:ext>
            </a:extLst>
          </p:cNvPr>
          <p:cNvPicPr>
            <a:picLocks noChangeAspect="1"/>
          </p:cNvPicPr>
          <p:nvPr/>
        </p:nvPicPr>
        <p:blipFill>
          <a:blip r:embed="rId2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5151274" y="5094100"/>
            <a:ext cx="360000" cy="360000"/>
          </a:xfrm>
          <a:prstGeom prst="rect">
            <a:avLst/>
          </a:prstGeom>
        </p:spPr>
      </p:pic>
      <p:pic>
        <p:nvPicPr>
          <p:cNvPr id="118" name="Grafik 117">
            <a:extLst>
              <a:ext uri="{FF2B5EF4-FFF2-40B4-BE49-F238E27FC236}">
                <a16:creationId xmlns:a16="http://schemas.microsoft.com/office/drawing/2014/main" id="{7D9E0056-2406-1B49-9D4C-414D62B6D2DD}"/>
              </a:ext>
            </a:extLst>
          </p:cNvPr>
          <p:cNvPicPr>
            <a:picLocks noChangeAspect="1"/>
          </p:cNvPicPr>
          <p:nvPr/>
        </p:nvPicPr>
        <p:blipFill>
          <a:blip r:embed="rId2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5151274" y="5578941"/>
            <a:ext cx="360000" cy="3600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5C75C7D6-74CB-0F40-81FB-DEFD68ADACFD}"/>
              </a:ext>
            </a:extLst>
          </p:cNvPr>
          <p:cNvPicPr>
            <a:picLocks noChangeAspect="1"/>
          </p:cNvPicPr>
          <p:nvPr/>
        </p:nvPicPr>
        <p:blipFill>
          <a:blip r:embed="rId2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5623063" y="2185054"/>
            <a:ext cx="360000" cy="360000"/>
          </a:xfrm>
          <a:prstGeom prst="rect">
            <a:avLst/>
          </a:prstGeom>
        </p:spPr>
      </p:pic>
      <p:pic>
        <p:nvPicPr>
          <p:cNvPr id="120" name="Grafik 119">
            <a:extLst>
              <a:ext uri="{FF2B5EF4-FFF2-40B4-BE49-F238E27FC236}">
                <a16:creationId xmlns:a16="http://schemas.microsoft.com/office/drawing/2014/main" id="{8C29A516-ED47-164D-A16E-1E8F1DF53238}"/>
              </a:ext>
            </a:extLst>
          </p:cNvPr>
          <p:cNvPicPr>
            <a:picLocks noChangeAspect="1"/>
          </p:cNvPicPr>
          <p:nvPr/>
        </p:nvPicPr>
        <p:blipFill>
          <a:blip r:embed="rId2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5623063" y="2669895"/>
            <a:ext cx="360000" cy="3600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16DAEB53-9160-D74A-9A61-8099E308AD63}"/>
              </a:ext>
            </a:extLst>
          </p:cNvPr>
          <p:cNvPicPr>
            <a:picLocks noChangeAspect="1"/>
          </p:cNvPicPr>
          <p:nvPr/>
        </p:nvPicPr>
        <p:blipFill>
          <a:blip r:embed="rId2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5623063" y="3154736"/>
            <a:ext cx="360000" cy="360000"/>
          </a:xfrm>
          <a:prstGeom prst="rect">
            <a:avLst/>
          </a:prstGeom>
        </p:spPr>
      </p:pic>
      <p:pic>
        <p:nvPicPr>
          <p:cNvPr id="122" name="Grafik 121">
            <a:extLst>
              <a:ext uri="{FF2B5EF4-FFF2-40B4-BE49-F238E27FC236}">
                <a16:creationId xmlns:a16="http://schemas.microsoft.com/office/drawing/2014/main" id="{9E7A7634-BB92-D943-973A-52EE0D9E5FA7}"/>
              </a:ext>
            </a:extLst>
          </p:cNvPr>
          <p:cNvPicPr>
            <a:picLocks noChangeAspect="1"/>
          </p:cNvPicPr>
          <p:nvPr/>
        </p:nvPicPr>
        <p:blipFill>
          <a:blip r:embed="rId2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5623063" y="3639577"/>
            <a:ext cx="360000" cy="3600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25F07D9F-54B2-D240-A591-9DAFAD26855D}"/>
              </a:ext>
            </a:extLst>
          </p:cNvPr>
          <p:cNvPicPr>
            <a:picLocks noChangeAspect="1"/>
          </p:cNvPicPr>
          <p:nvPr/>
        </p:nvPicPr>
        <p:blipFill>
          <a:blip r:embed="rId2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5623063" y="4124418"/>
            <a:ext cx="360000" cy="360000"/>
          </a:xfrm>
          <a:prstGeom prst="rect">
            <a:avLst/>
          </a:prstGeom>
        </p:spPr>
      </p:pic>
      <p:pic>
        <p:nvPicPr>
          <p:cNvPr id="124" name="Grafik 123">
            <a:extLst>
              <a:ext uri="{FF2B5EF4-FFF2-40B4-BE49-F238E27FC236}">
                <a16:creationId xmlns:a16="http://schemas.microsoft.com/office/drawing/2014/main" id="{0371E089-119F-CA4C-9CE8-870CBD81C440}"/>
              </a:ext>
            </a:extLst>
          </p:cNvPr>
          <p:cNvPicPr>
            <a:picLocks noChangeAspect="1"/>
          </p:cNvPicPr>
          <p:nvPr/>
        </p:nvPicPr>
        <p:blipFill>
          <a:blip r:embed="rId2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5623063" y="4609259"/>
            <a:ext cx="360000" cy="3600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CB873FE7-B44B-B049-9229-9E8A7D231DDA}"/>
              </a:ext>
            </a:extLst>
          </p:cNvPr>
          <p:cNvPicPr>
            <a:picLocks noChangeAspect="1"/>
          </p:cNvPicPr>
          <p:nvPr/>
        </p:nvPicPr>
        <p:blipFill>
          <a:blip r:embed="rId2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5623063" y="5094100"/>
            <a:ext cx="360000" cy="360000"/>
          </a:xfrm>
          <a:prstGeom prst="rect">
            <a:avLst/>
          </a:prstGeom>
        </p:spPr>
      </p:pic>
      <p:pic>
        <p:nvPicPr>
          <p:cNvPr id="126" name="Grafik 125">
            <a:extLst>
              <a:ext uri="{FF2B5EF4-FFF2-40B4-BE49-F238E27FC236}">
                <a16:creationId xmlns:a16="http://schemas.microsoft.com/office/drawing/2014/main" id="{C30570C4-B106-8C42-BE62-14FA7F467477}"/>
              </a:ext>
            </a:extLst>
          </p:cNvPr>
          <p:cNvPicPr>
            <a:picLocks noChangeAspect="1"/>
          </p:cNvPicPr>
          <p:nvPr/>
        </p:nvPicPr>
        <p:blipFill>
          <a:blip r:embed="rId2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5623063" y="5578941"/>
            <a:ext cx="360000" cy="3600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072830D4-6370-AB4A-919F-38ABDDC7D478}"/>
              </a:ext>
            </a:extLst>
          </p:cNvPr>
          <p:cNvPicPr>
            <a:picLocks noChangeAspect="1"/>
          </p:cNvPicPr>
          <p:nvPr/>
        </p:nvPicPr>
        <p:blipFill>
          <a:blip r:embed="rId2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6094852" y="2185054"/>
            <a:ext cx="360000" cy="360000"/>
          </a:xfrm>
          <a:prstGeom prst="rect">
            <a:avLst/>
          </a:prstGeom>
        </p:spPr>
      </p:pic>
      <p:pic>
        <p:nvPicPr>
          <p:cNvPr id="128" name="Grafik 127">
            <a:extLst>
              <a:ext uri="{FF2B5EF4-FFF2-40B4-BE49-F238E27FC236}">
                <a16:creationId xmlns:a16="http://schemas.microsoft.com/office/drawing/2014/main" id="{52A48E70-AAB8-D140-9B42-3F8B47D8E1F0}"/>
              </a:ext>
            </a:extLst>
          </p:cNvPr>
          <p:cNvPicPr>
            <a:picLocks noChangeAspect="1"/>
          </p:cNvPicPr>
          <p:nvPr/>
        </p:nvPicPr>
        <p:blipFill>
          <a:blip r:embed="rId2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6094852" y="2669895"/>
            <a:ext cx="360000" cy="3600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90BF3092-D142-0E44-97E1-23B77B2DE952}"/>
              </a:ext>
            </a:extLst>
          </p:cNvPr>
          <p:cNvPicPr>
            <a:picLocks noChangeAspect="1"/>
          </p:cNvPicPr>
          <p:nvPr/>
        </p:nvPicPr>
        <p:blipFill>
          <a:blip r:embed="rId2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6094852" y="3154736"/>
            <a:ext cx="360000" cy="360000"/>
          </a:xfrm>
          <a:prstGeom prst="rect">
            <a:avLst/>
          </a:prstGeom>
        </p:spPr>
      </p:pic>
      <p:pic>
        <p:nvPicPr>
          <p:cNvPr id="130" name="Grafik 129">
            <a:extLst>
              <a:ext uri="{FF2B5EF4-FFF2-40B4-BE49-F238E27FC236}">
                <a16:creationId xmlns:a16="http://schemas.microsoft.com/office/drawing/2014/main" id="{85670D68-C07E-A848-B36A-1DCF62085755}"/>
              </a:ext>
            </a:extLst>
          </p:cNvPr>
          <p:cNvPicPr>
            <a:picLocks noChangeAspect="1"/>
          </p:cNvPicPr>
          <p:nvPr/>
        </p:nvPicPr>
        <p:blipFill>
          <a:blip r:embed="rId2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6094852" y="3639577"/>
            <a:ext cx="360000" cy="3600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D47C327E-EA09-6A41-8104-30F39E896682}"/>
              </a:ext>
            </a:extLst>
          </p:cNvPr>
          <p:cNvPicPr>
            <a:picLocks noChangeAspect="1"/>
          </p:cNvPicPr>
          <p:nvPr/>
        </p:nvPicPr>
        <p:blipFill>
          <a:blip r:embed="rId2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6094852" y="4124418"/>
            <a:ext cx="360000" cy="360000"/>
          </a:xfrm>
          <a:prstGeom prst="rect">
            <a:avLst/>
          </a:prstGeom>
        </p:spPr>
      </p:pic>
      <p:pic>
        <p:nvPicPr>
          <p:cNvPr id="132" name="Grafik 131">
            <a:extLst>
              <a:ext uri="{FF2B5EF4-FFF2-40B4-BE49-F238E27FC236}">
                <a16:creationId xmlns:a16="http://schemas.microsoft.com/office/drawing/2014/main" id="{B13ABD3B-1B16-164A-8C83-E808AA9FC695}"/>
              </a:ext>
            </a:extLst>
          </p:cNvPr>
          <p:cNvPicPr>
            <a:picLocks noChangeAspect="1"/>
          </p:cNvPicPr>
          <p:nvPr/>
        </p:nvPicPr>
        <p:blipFill>
          <a:blip r:embed="rId2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6094852" y="4609259"/>
            <a:ext cx="360000" cy="3600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343D4E54-6106-154E-8B44-9E19D8FCCA86}"/>
              </a:ext>
            </a:extLst>
          </p:cNvPr>
          <p:cNvPicPr>
            <a:picLocks noChangeAspect="1"/>
          </p:cNvPicPr>
          <p:nvPr/>
        </p:nvPicPr>
        <p:blipFill>
          <a:blip r:embed="rId2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6094852" y="5094100"/>
            <a:ext cx="360000" cy="360000"/>
          </a:xfrm>
          <a:prstGeom prst="rect">
            <a:avLst/>
          </a:prstGeom>
        </p:spPr>
      </p:pic>
      <p:pic>
        <p:nvPicPr>
          <p:cNvPr id="134" name="Grafik 133">
            <a:extLst>
              <a:ext uri="{FF2B5EF4-FFF2-40B4-BE49-F238E27FC236}">
                <a16:creationId xmlns:a16="http://schemas.microsoft.com/office/drawing/2014/main" id="{D5843641-4EAF-9C4F-AA1F-B352CB36A567}"/>
              </a:ext>
            </a:extLst>
          </p:cNvPr>
          <p:cNvPicPr>
            <a:picLocks noChangeAspect="1"/>
          </p:cNvPicPr>
          <p:nvPr/>
        </p:nvPicPr>
        <p:blipFill>
          <a:blip r:embed="rId2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6094852" y="5578941"/>
            <a:ext cx="360000" cy="3600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3D3EB482-DEFE-DD41-9B95-881F6A0E9481}"/>
              </a:ext>
            </a:extLst>
          </p:cNvPr>
          <p:cNvPicPr>
            <a:picLocks noChangeAspect="1"/>
          </p:cNvPicPr>
          <p:nvPr/>
        </p:nvPicPr>
        <p:blipFill>
          <a:blip r:embed="rId2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6566641" y="2185054"/>
            <a:ext cx="360000" cy="360000"/>
          </a:xfrm>
          <a:prstGeom prst="rect">
            <a:avLst/>
          </a:prstGeom>
        </p:spPr>
      </p:pic>
      <p:pic>
        <p:nvPicPr>
          <p:cNvPr id="136" name="Grafik 135">
            <a:extLst>
              <a:ext uri="{FF2B5EF4-FFF2-40B4-BE49-F238E27FC236}">
                <a16:creationId xmlns:a16="http://schemas.microsoft.com/office/drawing/2014/main" id="{784461A4-52A9-0F40-B73E-F60F47C1225C}"/>
              </a:ext>
            </a:extLst>
          </p:cNvPr>
          <p:cNvPicPr>
            <a:picLocks noChangeAspect="1"/>
          </p:cNvPicPr>
          <p:nvPr/>
        </p:nvPicPr>
        <p:blipFill>
          <a:blip r:embed="rId2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6566641" y="2669895"/>
            <a:ext cx="360000" cy="36000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C2EB89B9-E003-C148-991A-BC7D573CA944}"/>
              </a:ext>
            </a:extLst>
          </p:cNvPr>
          <p:cNvPicPr>
            <a:picLocks noChangeAspect="1"/>
          </p:cNvPicPr>
          <p:nvPr/>
        </p:nvPicPr>
        <p:blipFill>
          <a:blip r:embed="rId2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6566641" y="3154736"/>
            <a:ext cx="360000" cy="360000"/>
          </a:xfrm>
          <a:prstGeom prst="rect">
            <a:avLst/>
          </a:prstGeom>
        </p:spPr>
      </p:pic>
      <p:pic>
        <p:nvPicPr>
          <p:cNvPr id="138" name="Grafik 137">
            <a:extLst>
              <a:ext uri="{FF2B5EF4-FFF2-40B4-BE49-F238E27FC236}">
                <a16:creationId xmlns:a16="http://schemas.microsoft.com/office/drawing/2014/main" id="{944C8C70-1710-6446-82D3-46BA3B515FFE}"/>
              </a:ext>
            </a:extLst>
          </p:cNvPr>
          <p:cNvPicPr>
            <a:picLocks noChangeAspect="1"/>
          </p:cNvPicPr>
          <p:nvPr/>
        </p:nvPicPr>
        <p:blipFill>
          <a:blip r:embed="rId2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6566641" y="3639577"/>
            <a:ext cx="360000" cy="36000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BFBEF719-6782-994D-899A-49B75C6539A2}"/>
              </a:ext>
            </a:extLst>
          </p:cNvPr>
          <p:cNvPicPr>
            <a:picLocks noChangeAspect="1"/>
          </p:cNvPicPr>
          <p:nvPr/>
        </p:nvPicPr>
        <p:blipFill>
          <a:blip r:embed="rId2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6566641" y="4124418"/>
            <a:ext cx="360000" cy="360000"/>
          </a:xfrm>
          <a:prstGeom prst="rect">
            <a:avLst/>
          </a:prstGeom>
        </p:spPr>
      </p:pic>
      <p:pic>
        <p:nvPicPr>
          <p:cNvPr id="140" name="Grafik 139">
            <a:extLst>
              <a:ext uri="{FF2B5EF4-FFF2-40B4-BE49-F238E27FC236}">
                <a16:creationId xmlns:a16="http://schemas.microsoft.com/office/drawing/2014/main" id="{07F5D5A0-1410-C747-B4B0-F26321EBD699}"/>
              </a:ext>
            </a:extLst>
          </p:cNvPr>
          <p:cNvPicPr>
            <a:picLocks noChangeAspect="1"/>
          </p:cNvPicPr>
          <p:nvPr/>
        </p:nvPicPr>
        <p:blipFill>
          <a:blip r:embed="rId2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6566641" y="4609259"/>
            <a:ext cx="360000" cy="3600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BB009E50-9839-A94F-97F5-F3970577C16D}"/>
              </a:ext>
            </a:extLst>
          </p:cNvPr>
          <p:cNvPicPr>
            <a:picLocks noChangeAspect="1"/>
          </p:cNvPicPr>
          <p:nvPr/>
        </p:nvPicPr>
        <p:blipFill>
          <a:blip r:embed="rId2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6566641" y="5094100"/>
            <a:ext cx="360000" cy="360000"/>
          </a:xfrm>
          <a:prstGeom prst="rect">
            <a:avLst/>
          </a:prstGeom>
        </p:spPr>
      </p:pic>
      <p:pic>
        <p:nvPicPr>
          <p:cNvPr id="142" name="Grafik 141">
            <a:extLst>
              <a:ext uri="{FF2B5EF4-FFF2-40B4-BE49-F238E27FC236}">
                <a16:creationId xmlns:a16="http://schemas.microsoft.com/office/drawing/2014/main" id="{38863407-1B47-4641-AE0E-4224E619B7E6}"/>
              </a:ext>
            </a:extLst>
          </p:cNvPr>
          <p:cNvPicPr>
            <a:picLocks noChangeAspect="1"/>
          </p:cNvPicPr>
          <p:nvPr/>
        </p:nvPicPr>
        <p:blipFill>
          <a:blip r:embed="rId2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6566641" y="5578941"/>
            <a:ext cx="360000" cy="360000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CB67AE81-6CDE-AA40-B982-D90E36209F01}"/>
              </a:ext>
            </a:extLst>
          </p:cNvPr>
          <p:cNvPicPr>
            <a:picLocks noChangeAspect="1"/>
          </p:cNvPicPr>
          <p:nvPr/>
        </p:nvPicPr>
        <p:blipFill>
          <a:blip r:embed="rId2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7038430" y="2185054"/>
            <a:ext cx="360000" cy="360000"/>
          </a:xfrm>
          <a:prstGeom prst="rect">
            <a:avLst/>
          </a:prstGeom>
        </p:spPr>
      </p:pic>
      <p:pic>
        <p:nvPicPr>
          <p:cNvPr id="144" name="Grafik 143">
            <a:extLst>
              <a:ext uri="{FF2B5EF4-FFF2-40B4-BE49-F238E27FC236}">
                <a16:creationId xmlns:a16="http://schemas.microsoft.com/office/drawing/2014/main" id="{C9120259-A081-4243-969C-324939685ACF}"/>
              </a:ext>
            </a:extLst>
          </p:cNvPr>
          <p:cNvPicPr>
            <a:picLocks noChangeAspect="1"/>
          </p:cNvPicPr>
          <p:nvPr/>
        </p:nvPicPr>
        <p:blipFill>
          <a:blip r:embed="rId2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7038430" y="2669895"/>
            <a:ext cx="360000" cy="360000"/>
          </a:xfrm>
          <a:prstGeom prst="rect">
            <a:avLst/>
          </a:prstGeom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DCD98300-107E-A740-9AEB-626E4025C9C8}"/>
              </a:ext>
            </a:extLst>
          </p:cNvPr>
          <p:cNvPicPr>
            <a:picLocks noChangeAspect="1"/>
          </p:cNvPicPr>
          <p:nvPr/>
        </p:nvPicPr>
        <p:blipFill>
          <a:blip r:embed="rId2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7038430" y="3154736"/>
            <a:ext cx="360000" cy="360000"/>
          </a:xfrm>
          <a:prstGeom prst="rect">
            <a:avLst/>
          </a:prstGeom>
        </p:spPr>
      </p:pic>
      <p:pic>
        <p:nvPicPr>
          <p:cNvPr id="146" name="Grafik 145">
            <a:extLst>
              <a:ext uri="{FF2B5EF4-FFF2-40B4-BE49-F238E27FC236}">
                <a16:creationId xmlns:a16="http://schemas.microsoft.com/office/drawing/2014/main" id="{427A0E0A-DE54-4442-8156-665D4DB4B588}"/>
              </a:ext>
            </a:extLst>
          </p:cNvPr>
          <p:cNvPicPr>
            <a:picLocks noChangeAspect="1"/>
          </p:cNvPicPr>
          <p:nvPr/>
        </p:nvPicPr>
        <p:blipFill>
          <a:blip r:embed="rId2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7038430" y="3639577"/>
            <a:ext cx="360000" cy="3600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D199A583-C773-F346-B599-917711CD246D}"/>
              </a:ext>
            </a:extLst>
          </p:cNvPr>
          <p:cNvPicPr>
            <a:picLocks noChangeAspect="1"/>
          </p:cNvPicPr>
          <p:nvPr/>
        </p:nvPicPr>
        <p:blipFill>
          <a:blip r:embed="rId28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7038430" y="4124418"/>
            <a:ext cx="360000" cy="360000"/>
          </a:xfrm>
          <a:prstGeom prst="rect">
            <a:avLst/>
          </a:prstGeom>
        </p:spPr>
      </p:pic>
      <p:pic>
        <p:nvPicPr>
          <p:cNvPr id="148" name="Grafik 147">
            <a:extLst>
              <a:ext uri="{FF2B5EF4-FFF2-40B4-BE49-F238E27FC236}">
                <a16:creationId xmlns:a16="http://schemas.microsoft.com/office/drawing/2014/main" id="{C954BCF4-EC8A-EF41-8562-AE33972DB0CF}"/>
              </a:ext>
            </a:extLst>
          </p:cNvPr>
          <p:cNvPicPr>
            <a:picLocks noChangeAspect="1"/>
          </p:cNvPicPr>
          <p:nvPr/>
        </p:nvPicPr>
        <p:blipFill>
          <a:blip r:embed="rId2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7038430" y="4609259"/>
            <a:ext cx="360000" cy="3600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F4273675-AF3B-9E4D-A525-427A0180BAF7}"/>
              </a:ext>
            </a:extLst>
          </p:cNvPr>
          <p:cNvPicPr>
            <a:picLocks noChangeAspect="1"/>
          </p:cNvPicPr>
          <p:nvPr/>
        </p:nvPicPr>
        <p:blipFill>
          <a:blip r:embed="rId2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7038430" y="5094100"/>
            <a:ext cx="360000" cy="360000"/>
          </a:xfrm>
          <a:prstGeom prst="rect">
            <a:avLst/>
          </a:prstGeom>
        </p:spPr>
      </p:pic>
      <p:pic>
        <p:nvPicPr>
          <p:cNvPr id="150" name="Grafik 149">
            <a:extLst>
              <a:ext uri="{FF2B5EF4-FFF2-40B4-BE49-F238E27FC236}">
                <a16:creationId xmlns:a16="http://schemas.microsoft.com/office/drawing/2014/main" id="{D3B13105-C4F0-EF40-B788-ADE31DCE63FA}"/>
              </a:ext>
            </a:extLst>
          </p:cNvPr>
          <p:cNvPicPr>
            <a:picLocks noChangeAspect="1"/>
          </p:cNvPicPr>
          <p:nvPr/>
        </p:nvPicPr>
        <p:blipFill>
          <a:blip r:embed="rId2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7038430" y="5578941"/>
            <a:ext cx="360000" cy="3600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B1AE86F4-B100-9C47-94C4-7D5A0CB341E7}"/>
              </a:ext>
            </a:extLst>
          </p:cNvPr>
          <p:cNvPicPr>
            <a:picLocks noChangeAspect="1"/>
          </p:cNvPicPr>
          <p:nvPr/>
        </p:nvPicPr>
        <p:blipFill>
          <a:blip r:embed="rId28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7510219" y="2185054"/>
            <a:ext cx="360000" cy="360000"/>
          </a:xfrm>
          <a:prstGeom prst="rect">
            <a:avLst/>
          </a:prstGeom>
        </p:spPr>
      </p:pic>
      <p:pic>
        <p:nvPicPr>
          <p:cNvPr id="152" name="Grafik 151">
            <a:extLst>
              <a:ext uri="{FF2B5EF4-FFF2-40B4-BE49-F238E27FC236}">
                <a16:creationId xmlns:a16="http://schemas.microsoft.com/office/drawing/2014/main" id="{C1EAE958-568F-AD43-AE7D-9786B2B03A05}"/>
              </a:ext>
            </a:extLst>
          </p:cNvPr>
          <p:cNvPicPr>
            <a:picLocks noChangeAspect="1"/>
          </p:cNvPicPr>
          <p:nvPr/>
        </p:nvPicPr>
        <p:blipFill>
          <a:blip r:embed="rId29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7510219" y="2669895"/>
            <a:ext cx="360000" cy="3600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4A067BDD-518F-2041-9EC8-C20B448E351D}"/>
              </a:ext>
            </a:extLst>
          </p:cNvPr>
          <p:cNvPicPr>
            <a:picLocks noChangeAspect="1"/>
          </p:cNvPicPr>
          <p:nvPr/>
        </p:nvPicPr>
        <p:blipFill>
          <a:blip r:embed="rId29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7510219" y="3154736"/>
            <a:ext cx="360000" cy="360000"/>
          </a:xfrm>
          <a:prstGeom prst="rect">
            <a:avLst/>
          </a:prstGeom>
        </p:spPr>
      </p:pic>
      <p:pic>
        <p:nvPicPr>
          <p:cNvPr id="154" name="Grafik 153">
            <a:extLst>
              <a:ext uri="{FF2B5EF4-FFF2-40B4-BE49-F238E27FC236}">
                <a16:creationId xmlns:a16="http://schemas.microsoft.com/office/drawing/2014/main" id="{233112B9-9F09-194D-A7E8-41D394A6E450}"/>
              </a:ext>
            </a:extLst>
          </p:cNvPr>
          <p:cNvPicPr>
            <a:picLocks noChangeAspect="1"/>
          </p:cNvPicPr>
          <p:nvPr/>
        </p:nvPicPr>
        <p:blipFill>
          <a:blip r:embed="rId29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7510219" y="3639577"/>
            <a:ext cx="360000" cy="3600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D05EB140-AE10-D34A-927E-9DD430920831}"/>
              </a:ext>
            </a:extLst>
          </p:cNvPr>
          <p:cNvPicPr>
            <a:picLocks noChangeAspect="1"/>
          </p:cNvPicPr>
          <p:nvPr/>
        </p:nvPicPr>
        <p:blipFill>
          <a:blip r:embed="rId29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7510219" y="4124418"/>
            <a:ext cx="360000" cy="360000"/>
          </a:xfrm>
          <a:prstGeom prst="rect">
            <a:avLst/>
          </a:prstGeom>
        </p:spPr>
      </p:pic>
      <p:pic>
        <p:nvPicPr>
          <p:cNvPr id="156" name="Grafik 155">
            <a:extLst>
              <a:ext uri="{FF2B5EF4-FFF2-40B4-BE49-F238E27FC236}">
                <a16:creationId xmlns:a16="http://schemas.microsoft.com/office/drawing/2014/main" id="{46064C52-D12E-3947-B4AF-6EB4C0181D40}"/>
              </a:ext>
            </a:extLst>
          </p:cNvPr>
          <p:cNvPicPr>
            <a:picLocks noChangeAspect="1"/>
          </p:cNvPicPr>
          <p:nvPr/>
        </p:nvPicPr>
        <p:blipFill>
          <a:blip r:embed="rId29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7510219" y="4609259"/>
            <a:ext cx="360000" cy="3600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324DA6DE-03B8-0148-ACAB-E9F3563D111E}"/>
              </a:ext>
            </a:extLst>
          </p:cNvPr>
          <p:cNvPicPr>
            <a:picLocks noChangeAspect="1"/>
          </p:cNvPicPr>
          <p:nvPr/>
        </p:nvPicPr>
        <p:blipFill>
          <a:blip r:embed="rId30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7510219" y="5094100"/>
            <a:ext cx="360000" cy="360000"/>
          </a:xfrm>
          <a:prstGeom prst="rect">
            <a:avLst/>
          </a:prstGeom>
        </p:spPr>
      </p:pic>
      <p:pic>
        <p:nvPicPr>
          <p:cNvPr id="158" name="Grafik 157">
            <a:extLst>
              <a:ext uri="{FF2B5EF4-FFF2-40B4-BE49-F238E27FC236}">
                <a16:creationId xmlns:a16="http://schemas.microsoft.com/office/drawing/2014/main" id="{CAF89249-8290-4745-BE59-1DFA35936975}"/>
              </a:ext>
            </a:extLst>
          </p:cNvPr>
          <p:cNvPicPr>
            <a:picLocks noChangeAspect="1"/>
          </p:cNvPicPr>
          <p:nvPr/>
        </p:nvPicPr>
        <p:blipFill>
          <a:blip r:embed="rId30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7510219" y="5578941"/>
            <a:ext cx="360000" cy="3600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48B2FF43-BB9D-DB4F-94E6-F74E6B0427ED}"/>
              </a:ext>
            </a:extLst>
          </p:cNvPr>
          <p:cNvPicPr>
            <a:picLocks noChangeAspect="1"/>
          </p:cNvPicPr>
          <p:nvPr/>
        </p:nvPicPr>
        <p:blipFill>
          <a:blip r:embed="rId30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7982008" y="2185054"/>
            <a:ext cx="360000" cy="360000"/>
          </a:xfrm>
          <a:prstGeom prst="rect">
            <a:avLst/>
          </a:prstGeom>
        </p:spPr>
      </p:pic>
      <p:pic>
        <p:nvPicPr>
          <p:cNvPr id="160" name="Grafik 159">
            <a:extLst>
              <a:ext uri="{FF2B5EF4-FFF2-40B4-BE49-F238E27FC236}">
                <a16:creationId xmlns:a16="http://schemas.microsoft.com/office/drawing/2014/main" id="{79A45F0E-38E2-7642-9AD3-DC84E900C56C}"/>
              </a:ext>
            </a:extLst>
          </p:cNvPr>
          <p:cNvPicPr>
            <a:picLocks noChangeAspect="1"/>
          </p:cNvPicPr>
          <p:nvPr/>
        </p:nvPicPr>
        <p:blipFill>
          <a:blip r:embed="rId30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7982008" y="2669895"/>
            <a:ext cx="360000" cy="3600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1F5989DD-3B7C-574F-8584-623CC13C2C84}"/>
              </a:ext>
            </a:extLst>
          </p:cNvPr>
          <p:cNvPicPr>
            <a:picLocks noChangeAspect="1"/>
          </p:cNvPicPr>
          <p:nvPr/>
        </p:nvPicPr>
        <p:blipFill>
          <a:blip r:embed="rId30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7982008" y="3154736"/>
            <a:ext cx="360000" cy="360000"/>
          </a:xfrm>
          <a:prstGeom prst="rect">
            <a:avLst/>
          </a:prstGeom>
        </p:spPr>
      </p:pic>
      <p:pic>
        <p:nvPicPr>
          <p:cNvPr id="162" name="Grafik 161">
            <a:extLst>
              <a:ext uri="{FF2B5EF4-FFF2-40B4-BE49-F238E27FC236}">
                <a16:creationId xmlns:a16="http://schemas.microsoft.com/office/drawing/2014/main" id="{9EFEDD07-B37C-3643-BD4A-160AB670F4E3}"/>
              </a:ext>
            </a:extLst>
          </p:cNvPr>
          <p:cNvPicPr>
            <a:picLocks noChangeAspect="1"/>
          </p:cNvPicPr>
          <p:nvPr/>
        </p:nvPicPr>
        <p:blipFill>
          <a:blip r:embed="rId3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7982008" y="3639577"/>
            <a:ext cx="360000" cy="3600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8D349A06-E883-F646-8557-BD277B01F042}"/>
              </a:ext>
            </a:extLst>
          </p:cNvPr>
          <p:cNvPicPr>
            <a:picLocks noChangeAspect="1"/>
          </p:cNvPicPr>
          <p:nvPr/>
        </p:nvPicPr>
        <p:blipFill>
          <a:blip r:embed="rId3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7982008" y="4124418"/>
            <a:ext cx="360000" cy="360000"/>
          </a:xfrm>
          <a:prstGeom prst="rect">
            <a:avLst/>
          </a:prstGeom>
        </p:spPr>
      </p:pic>
      <p:pic>
        <p:nvPicPr>
          <p:cNvPr id="164" name="Grafik 163">
            <a:extLst>
              <a:ext uri="{FF2B5EF4-FFF2-40B4-BE49-F238E27FC236}">
                <a16:creationId xmlns:a16="http://schemas.microsoft.com/office/drawing/2014/main" id="{7CFAFC2B-DD66-FD42-82F5-F293D6379D59}"/>
              </a:ext>
            </a:extLst>
          </p:cNvPr>
          <p:cNvPicPr>
            <a:picLocks noChangeAspect="1"/>
          </p:cNvPicPr>
          <p:nvPr/>
        </p:nvPicPr>
        <p:blipFill>
          <a:blip r:embed="rId3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7982008" y="4609259"/>
            <a:ext cx="360000" cy="3600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8AB95652-A141-2D4D-8647-FAA485DBFEF1}"/>
              </a:ext>
            </a:extLst>
          </p:cNvPr>
          <p:cNvPicPr>
            <a:picLocks noChangeAspect="1"/>
          </p:cNvPicPr>
          <p:nvPr/>
        </p:nvPicPr>
        <p:blipFill>
          <a:blip r:embed="rId3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7982008" y="5094100"/>
            <a:ext cx="360000" cy="360000"/>
          </a:xfrm>
          <a:prstGeom prst="rect">
            <a:avLst/>
          </a:prstGeom>
        </p:spPr>
      </p:pic>
      <p:pic>
        <p:nvPicPr>
          <p:cNvPr id="166" name="Grafik 165">
            <a:extLst>
              <a:ext uri="{FF2B5EF4-FFF2-40B4-BE49-F238E27FC236}">
                <a16:creationId xmlns:a16="http://schemas.microsoft.com/office/drawing/2014/main" id="{A4211C8F-9516-7346-9366-BCEAAA5E84B7}"/>
              </a:ext>
            </a:extLst>
          </p:cNvPr>
          <p:cNvPicPr>
            <a:picLocks noChangeAspect="1"/>
          </p:cNvPicPr>
          <p:nvPr/>
        </p:nvPicPr>
        <p:blipFill>
          <a:blip r:embed="rId3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7982008" y="5578941"/>
            <a:ext cx="360000" cy="3600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728373A1-4D85-4245-A832-EA61DEFB5D33}"/>
              </a:ext>
            </a:extLst>
          </p:cNvPr>
          <p:cNvPicPr>
            <a:picLocks noChangeAspect="1"/>
          </p:cNvPicPr>
          <p:nvPr/>
        </p:nvPicPr>
        <p:blipFill>
          <a:blip r:embed="rId3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8453800" y="2185054"/>
            <a:ext cx="360000" cy="360000"/>
          </a:xfrm>
          <a:prstGeom prst="rect">
            <a:avLst/>
          </a:prstGeom>
        </p:spPr>
      </p:pic>
      <p:pic>
        <p:nvPicPr>
          <p:cNvPr id="168" name="Grafik 167">
            <a:extLst>
              <a:ext uri="{FF2B5EF4-FFF2-40B4-BE49-F238E27FC236}">
                <a16:creationId xmlns:a16="http://schemas.microsoft.com/office/drawing/2014/main" id="{F75D22EC-E60F-6C47-9F34-7E0452F7141E}"/>
              </a:ext>
            </a:extLst>
          </p:cNvPr>
          <p:cNvPicPr>
            <a:picLocks noChangeAspect="1"/>
          </p:cNvPicPr>
          <p:nvPr/>
        </p:nvPicPr>
        <p:blipFill>
          <a:blip r:embed="rId3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8453800" y="2669895"/>
            <a:ext cx="360000" cy="360000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94A9DEF5-5A55-344F-A1D2-7FBECACDC180}"/>
              </a:ext>
            </a:extLst>
          </p:cNvPr>
          <p:cNvPicPr>
            <a:picLocks noChangeAspect="1"/>
          </p:cNvPicPr>
          <p:nvPr/>
        </p:nvPicPr>
        <p:blipFill>
          <a:blip r:embed="rId3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8453800" y="3154736"/>
            <a:ext cx="360000" cy="360000"/>
          </a:xfrm>
          <a:prstGeom prst="rect">
            <a:avLst/>
          </a:prstGeom>
        </p:spPr>
      </p:pic>
      <p:pic>
        <p:nvPicPr>
          <p:cNvPr id="170" name="Grafik 169">
            <a:extLst>
              <a:ext uri="{FF2B5EF4-FFF2-40B4-BE49-F238E27FC236}">
                <a16:creationId xmlns:a16="http://schemas.microsoft.com/office/drawing/2014/main" id="{133F1B82-4F5B-C54A-B9C7-B3DA1CE286F0}"/>
              </a:ext>
            </a:extLst>
          </p:cNvPr>
          <p:cNvPicPr>
            <a:picLocks noChangeAspect="1"/>
          </p:cNvPicPr>
          <p:nvPr/>
        </p:nvPicPr>
        <p:blipFill>
          <a:blip r:embed="rId3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8453800" y="3639577"/>
            <a:ext cx="360000" cy="36000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0B7521AF-B1E9-C344-97BC-5F406BAEFEA3}"/>
              </a:ext>
            </a:extLst>
          </p:cNvPr>
          <p:cNvPicPr>
            <a:picLocks noChangeAspect="1"/>
          </p:cNvPicPr>
          <p:nvPr/>
        </p:nvPicPr>
        <p:blipFill>
          <a:blip r:embed="rId3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8453800" y="4124418"/>
            <a:ext cx="360000" cy="360000"/>
          </a:xfrm>
          <a:prstGeom prst="rect">
            <a:avLst/>
          </a:prstGeom>
        </p:spPr>
      </p:pic>
      <p:pic>
        <p:nvPicPr>
          <p:cNvPr id="172" name="Grafik 171">
            <a:extLst>
              <a:ext uri="{FF2B5EF4-FFF2-40B4-BE49-F238E27FC236}">
                <a16:creationId xmlns:a16="http://schemas.microsoft.com/office/drawing/2014/main" id="{092AFA62-D120-E24A-B738-A9B932C96D64}"/>
              </a:ext>
            </a:extLst>
          </p:cNvPr>
          <p:cNvPicPr>
            <a:picLocks noChangeAspect="1"/>
          </p:cNvPicPr>
          <p:nvPr/>
        </p:nvPicPr>
        <p:blipFill>
          <a:blip r:embed="rId3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8453800" y="4609259"/>
            <a:ext cx="360000" cy="36000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3B285EF2-ADC8-1242-BC7E-EA7E97070229}"/>
              </a:ext>
            </a:extLst>
          </p:cNvPr>
          <p:cNvPicPr>
            <a:picLocks noChangeAspect="1"/>
          </p:cNvPicPr>
          <p:nvPr/>
        </p:nvPicPr>
        <p:blipFill>
          <a:blip r:embed="rId3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8453800" y="5094100"/>
            <a:ext cx="360000" cy="360000"/>
          </a:xfrm>
          <a:prstGeom prst="rect">
            <a:avLst/>
          </a:prstGeom>
        </p:spPr>
      </p:pic>
      <p:pic>
        <p:nvPicPr>
          <p:cNvPr id="174" name="Grafik 173">
            <a:extLst>
              <a:ext uri="{FF2B5EF4-FFF2-40B4-BE49-F238E27FC236}">
                <a16:creationId xmlns:a16="http://schemas.microsoft.com/office/drawing/2014/main" id="{610C1471-662F-B343-85B3-D53334FF334E}"/>
              </a:ext>
            </a:extLst>
          </p:cNvPr>
          <p:cNvPicPr>
            <a:picLocks noChangeAspect="1"/>
          </p:cNvPicPr>
          <p:nvPr/>
        </p:nvPicPr>
        <p:blipFill>
          <a:blip r:embed="rId3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8453800" y="5578941"/>
            <a:ext cx="360000" cy="360000"/>
          </a:xfrm>
          <a:prstGeom prst="rect">
            <a:avLst/>
          </a:prstGeom>
        </p:spPr>
      </p:pic>
      <p:sp>
        <p:nvSpPr>
          <p:cNvPr id="175" name="Inhaltsplatzhalter 2">
            <a:extLst>
              <a:ext uri="{FF2B5EF4-FFF2-40B4-BE49-F238E27FC236}">
                <a16:creationId xmlns:a16="http://schemas.microsoft.com/office/drawing/2014/main" id="{6CC25FAE-FE8D-7643-A9EC-5B1E075D0690}"/>
              </a:ext>
            </a:extLst>
          </p:cNvPr>
          <p:cNvSpPr txBox="1">
            <a:spLocks/>
          </p:cNvSpPr>
          <p:nvPr/>
        </p:nvSpPr>
        <p:spPr>
          <a:xfrm>
            <a:off x="9249413" y="3732182"/>
            <a:ext cx="2509200" cy="26025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de-DE" dirty="0"/>
              <a:t>Die Kompetenzfeld-Icons </a:t>
            </a:r>
          </a:p>
          <a:p>
            <a:pPr marL="0" indent="0">
              <a:spcAft>
                <a:spcPts val="0"/>
              </a:spcAft>
              <a:buNone/>
            </a:pPr>
            <a:endParaRPr lang="de-DE" dirty="0"/>
          </a:p>
          <a:p>
            <a:pPr marL="0" indent="0">
              <a:spcAft>
                <a:spcPts val="0"/>
              </a:spcAft>
              <a:buNone/>
            </a:pPr>
            <a:r>
              <a:rPr lang="de-DE" dirty="0"/>
              <a:t>dürfen nur eingesetzt werden, um das jeweilige Kompetenzfeld zu kennzeichnen – ein rein dekorativer Einsatz ist nicht vorgesehen.</a:t>
            </a:r>
          </a:p>
        </p:txBody>
      </p:sp>
      <p:grpSp>
        <p:nvGrpSpPr>
          <p:cNvPr id="176" name="Gruppieren 175">
            <a:extLst>
              <a:ext uri="{FF2B5EF4-FFF2-40B4-BE49-F238E27FC236}">
                <a16:creationId xmlns:a16="http://schemas.microsoft.com/office/drawing/2014/main" id="{E98657AC-AA3F-9245-A8D3-9300637296B3}"/>
              </a:ext>
            </a:extLst>
          </p:cNvPr>
          <p:cNvGrpSpPr/>
          <p:nvPr/>
        </p:nvGrpSpPr>
        <p:grpSpPr>
          <a:xfrm>
            <a:off x="9191046" y="4121361"/>
            <a:ext cx="2509202" cy="360000"/>
            <a:chOff x="9249411" y="5787956"/>
            <a:chExt cx="2509202" cy="360000"/>
          </a:xfrm>
          <a:solidFill>
            <a:schemeClr val="tx1"/>
          </a:solidFill>
        </p:grpSpPr>
        <p:pic>
          <p:nvPicPr>
            <p:cNvPr id="177" name="Grafik 176">
              <a:extLst>
                <a:ext uri="{FF2B5EF4-FFF2-40B4-BE49-F238E27FC236}">
                  <a16:creationId xmlns:a16="http://schemas.microsoft.com/office/drawing/2014/main" id="{E72BEF10-4C91-1842-874E-7F1BEF2C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6"/>
                </a:ext>
              </a:extLst>
            </a:blip>
            <a:stretch>
              <a:fillRect/>
            </a:stretch>
          </p:blipFill>
          <p:spPr>
            <a:xfrm>
              <a:off x="10968812" y="5787956"/>
              <a:ext cx="360000" cy="360000"/>
            </a:xfrm>
            <a:prstGeom prst="rect">
              <a:avLst/>
            </a:prstGeom>
          </p:spPr>
        </p:pic>
        <p:pic>
          <p:nvPicPr>
            <p:cNvPr id="178" name="Grafik 177">
              <a:extLst>
                <a:ext uri="{FF2B5EF4-FFF2-40B4-BE49-F238E27FC236}">
                  <a16:creationId xmlns:a16="http://schemas.microsoft.com/office/drawing/2014/main" id="{37034F49-B2BD-1441-8E73-A361E017B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7"/>
                </a:ext>
              </a:extLst>
            </a:blip>
            <a:stretch>
              <a:fillRect/>
            </a:stretch>
          </p:blipFill>
          <p:spPr>
            <a:xfrm>
              <a:off x="10539009" y="5787956"/>
              <a:ext cx="360000" cy="360000"/>
            </a:xfrm>
            <a:prstGeom prst="rect">
              <a:avLst/>
            </a:prstGeom>
          </p:spPr>
        </p:pic>
        <p:pic>
          <p:nvPicPr>
            <p:cNvPr id="179" name="Grafik 178">
              <a:extLst>
                <a:ext uri="{FF2B5EF4-FFF2-40B4-BE49-F238E27FC236}">
                  <a16:creationId xmlns:a16="http://schemas.microsoft.com/office/drawing/2014/main" id="{A36EBDDC-E922-3B4F-9744-E16066BE9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8"/>
                </a:ext>
              </a:extLst>
            </a:blip>
            <a:stretch>
              <a:fillRect/>
            </a:stretch>
          </p:blipFill>
          <p:spPr>
            <a:xfrm>
              <a:off x="9249411" y="5787956"/>
              <a:ext cx="360000" cy="360000"/>
            </a:xfrm>
            <a:prstGeom prst="rect">
              <a:avLst/>
            </a:prstGeom>
          </p:spPr>
        </p:pic>
        <p:pic>
          <p:nvPicPr>
            <p:cNvPr id="180" name="Grafik 179">
              <a:extLst>
                <a:ext uri="{FF2B5EF4-FFF2-40B4-BE49-F238E27FC236}">
                  <a16:creationId xmlns:a16="http://schemas.microsoft.com/office/drawing/2014/main" id="{6D823CDA-B884-0B46-ABFA-027958D8D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9"/>
                </a:ext>
              </a:extLst>
            </a:blip>
            <a:stretch>
              <a:fillRect/>
            </a:stretch>
          </p:blipFill>
          <p:spPr>
            <a:xfrm>
              <a:off x="11398613" y="5787956"/>
              <a:ext cx="360000" cy="360000"/>
            </a:xfrm>
            <a:prstGeom prst="rect">
              <a:avLst/>
            </a:prstGeom>
          </p:spPr>
        </p:pic>
        <p:pic>
          <p:nvPicPr>
            <p:cNvPr id="181" name="Grafik 180">
              <a:extLst>
                <a:ext uri="{FF2B5EF4-FFF2-40B4-BE49-F238E27FC236}">
                  <a16:creationId xmlns:a16="http://schemas.microsoft.com/office/drawing/2014/main" id="{A1F62E56-2D35-2348-802F-2FE834CC6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1"/>
                </a:ext>
              </a:extLst>
            </a:blip>
            <a:stretch>
              <a:fillRect/>
            </a:stretch>
          </p:blipFill>
          <p:spPr>
            <a:xfrm>
              <a:off x="10109017" y="5787956"/>
              <a:ext cx="360189" cy="360000"/>
            </a:xfrm>
            <a:prstGeom prst="rect">
              <a:avLst/>
            </a:prstGeom>
          </p:spPr>
        </p:pic>
        <p:pic>
          <p:nvPicPr>
            <p:cNvPr id="182" name="Grafik 181">
              <a:extLst>
                <a:ext uri="{FF2B5EF4-FFF2-40B4-BE49-F238E27FC236}">
                  <a16:creationId xmlns:a16="http://schemas.microsoft.com/office/drawing/2014/main" id="{AC2C2E26-E504-E440-9726-473DA4E44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3"/>
                </a:ext>
              </a:extLst>
            </a:blip>
            <a:stretch>
              <a:fillRect/>
            </a:stretch>
          </p:blipFill>
          <p:spPr>
            <a:xfrm>
              <a:off x="9679214" y="5787956"/>
              <a:ext cx="360000" cy="360000"/>
            </a:xfrm>
            <a:prstGeom prst="rect">
              <a:avLst/>
            </a:prstGeom>
          </p:spPr>
        </p:pic>
      </p:grpSp>
      <p:pic>
        <p:nvPicPr>
          <p:cNvPr id="183" name="Grafik 182">
            <a:extLst>
              <a:ext uri="{FF2B5EF4-FFF2-40B4-BE49-F238E27FC236}">
                <a16:creationId xmlns:a16="http://schemas.microsoft.com/office/drawing/2014/main" id="{F4872135-C0C3-4074-8FFD-86EACBEDDA97}"/>
              </a:ext>
            </a:extLst>
          </p:cNvPr>
          <p:cNvPicPr>
            <a:picLocks noChangeAspect="1"/>
          </p:cNvPicPr>
          <p:nvPr/>
        </p:nvPicPr>
        <p:blipFill>
          <a:blip r:embed="rId3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2792332" y="6063024"/>
            <a:ext cx="360000" cy="360000"/>
          </a:xfrm>
          <a:prstGeom prst="rect">
            <a:avLst/>
          </a:prstGeom>
        </p:spPr>
      </p:pic>
      <p:pic>
        <p:nvPicPr>
          <p:cNvPr id="184" name="Grafik 183">
            <a:extLst>
              <a:ext uri="{FF2B5EF4-FFF2-40B4-BE49-F238E27FC236}">
                <a16:creationId xmlns:a16="http://schemas.microsoft.com/office/drawing/2014/main" id="{7D080EF5-A2F9-4E52-A983-E411C7B8B59D}"/>
              </a:ext>
            </a:extLst>
          </p:cNvPr>
          <p:cNvPicPr>
            <a:picLocks noChangeAspect="1"/>
          </p:cNvPicPr>
          <p:nvPr/>
        </p:nvPicPr>
        <p:blipFill>
          <a:blip r:embed="rId3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3264121" y="6063024"/>
            <a:ext cx="360000" cy="3600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B3CB7910-898F-4FDB-BF36-84A42325A00E}"/>
              </a:ext>
            </a:extLst>
          </p:cNvPr>
          <p:cNvPicPr>
            <a:picLocks noChangeAspect="1"/>
          </p:cNvPicPr>
          <p:nvPr/>
        </p:nvPicPr>
        <p:blipFill>
          <a:blip r:embed="rId3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3735910" y="6063024"/>
            <a:ext cx="360000" cy="360000"/>
          </a:xfrm>
          <a:prstGeom prst="rect">
            <a:avLst/>
          </a:prstGeom>
        </p:spPr>
      </p:pic>
      <p:pic>
        <p:nvPicPr>
          <p:cNvPr id="186" name="Grafik 185">
            <a:extLst>
              <a:ext uri="{FF2B5EF4-FFF2-40B4-BE49-F238E27FC236}">
                <a16:creationId xmlns:a16="http://schemas.microsoft.com/office/drawing/2014/main" id="{70A63F36-C6D3-4E14-AC2F-6478E151B84D}"/>
              </a:ext>
            </a:extLst>
          </p:cNvPr>
          <p:cNvPicPr>
            <a:picLocks noChangeAspect="1"/>
          </p:cNvPicPr>
          <p:nvPr/>
        </p:nvPicPr>
        <p:blipFill>
          <a:blip r:embed="rId3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4207699" y="6063024"/>
            <a:ext cx="360000" cy="3600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B9CC3F94-A03D-421F-BFAC-6D4B63533ECD}"/>
              </a:ext>
            </a:extLst>
          </p:cNvPr>
          <p:cNvPicPr>
            <a:picLocks noChangeAspect="1"/>
          </p:cNvPicPr>
          <p:nvPr/>
        </p:nvPicPr>
        <p:blipFill>
          <a:blip r:embed="rId3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4679488" y="6063024"/>
            <a:ext cx="360000" cy="360000"/>
          </a:xfrm>
          <a:prstGeom prst="rect">
            <a:avLst/>
          </a:prstGeom>
        </p:spPr>
      </p:pic>
      <p:pic>
        <p:nvPicPr>
          <p:cNvPr id="188" name="Grafik 187">
            <a:extLst>
              <a:ext uri="{FF2B5EF4-FFF2-40B4-BE49-F238E27FC236}">
                <a16:creationId xmlns:a16="http://schemas.microsoft.com/office/drawing/2014/main" id="{3F9999B8-1625-48E6-AE1C-EC9BFFF66C7B}"/>
              </a:ext>
            </a:extLst>
          </p:cNvPr>
          <p:cNvPicPr>
            <a:picLocks noChangeAspect="1"/>
          </p:cNvPicPr>
          <p:nvPr/>
        </p:nvPicPr>
        <p:blipFill>
          <a:blip r:embed="rId3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5151277" y="6063024"/>
            <a:ext cx="360000" cy="3600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0AD4DE55-A1C0-44C5-B092-38A6E0A82485}"/>
              </a:ext>
            </a:extLst>
          </p:cNvPr>
          <p:cNvPicPr>
            <a:picLocks noChangeAspect="1"/>
          </p:cNvPicPr>
          <p:nvPr/>
        </p:nvPicPr>
        <p:blipFill>
          <a:blip r:embed="rId3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5623066" y="6063024"/>
            <a:ext cx="360000" cy="360000"/>
          </a:xfrm>
          <a:prstGeom prst="rect">
            <a:avLst/>
          </a:prstGeom>
        </p:spPr>
      </p:pic>
      <p:pic>
        <p:nvPicPr>
          <p:cNvPr id="190" name="Grafik 189">
            <a:extLst>
              <a:ext uri="{FF2B5EF4-FFF2-40B4-BE49-F238E27FC236}">
                <a16:creationId xmlns:a16="http://schemas.microsoft.com/office/drawing/2014/main" id="{8EA60974-429F-42B7-B001-D8BE2229221A}"/>
              </a:ext>
            </a:extLst>
          </p:cNvPr>
          <p:cNvPicPr>
            <a:picLocks noChangeAspect="1"/>
          </p:cNvPicPr>
          <p:nvPr/>
        </p:nvPicPr>
        <p:blipFill>
          <a:blip r:embed="rId3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9"/>
              </a:ext>
            </a:extLst>
          </a:blip>
          <a:stretch>
            <a:fillRect/>
          </a:stretch>
        </p:blipFill>
        <p:spPr>
          <a:xfrm>
            <a:off x="6094855" y="6063024"/>
            <a:ext cx="360000" cy="3600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C44E31FF-6EFA-4FA7-AE91-04673F511CD2}"/>
              </a:ext>
            </a:extLst>
          </p:cNvPr>
          <p:cNvPicPr>
            <a:picLocks noChangeAspect="1"/>
          </p:cNvPicPr>
          <p:nvPr/>
        </p:nvPicPr>
        <p:blipFill>
          <a:blip r:embed="rId3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1"/>
              </a:ext>
            </a:extLst>
          </a:blip>
          <a:stretch>
            <a:fillRect/>
          </a:stretch>
        </p:blipFill>
        <p:spPr>
          <a:xfrm>
            <a:off x="6566644" y="6063024"/>
            <a:ext cx="360000" cy="360000"/>
          </a:xfrm>
          <a:prstGeom prst="rect">
            <a:avLst/>
          </a:prstGeom>
        </p:spPr>
      </p:pic>
      <p:pic>
        <p:nvPicPr>
          <p:cNvPr id="192" name="Grafik 191">
            <a:extLst>
              <a:ext uri="{FF2B5EF4-FFF2-40B4-BE49-F238E27FC236}">
                <a16:creationId xmlns:a16="http://schemas.microsoft.com/office/drawing/2014/main" id="{91534439-C75B-436C-A3E1-F76675B458F5}"/>
              </a:ext>
            </a:extLst>
          </p:cNvPr>
          <p:cNvPicPr>
            <a:picLocks noChangeAspect="1"/>
          </p:cNvPicPr>
          <p:nvPr/>
        </p:nvPicPr>
        <p:blipFill>
          <a:blip r:embed="rId3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3"/>
              </a:ext>
            </a:extLst>
          </a:blip>
          <a:stretch>
            <a:fillRect/>
          </a:stretch>
        </p:blipFill>
        <p:spPr>
          <a:xfrm>
            <a:off x="7038433" y="6063024"/>
            <a:ext cx="360000" cy="3600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DA0276DC-51E3-4FA1-AE47-2044B8DF537D}"/>
              </a:ext>
            </a:extLst>
          </p:cNvPr>
          <p:cNvPicPr>
            <a:picLocks noChangeAspect="1"/>
          </p:cNvPicPr>
          <p:nvPr/>
        </p:nvPicPr>
        <p:blipFill>
          <a:blip r:embed="rId3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5"/>
              </a:ext>
            </a:extLst>
          </a:blip>
          <a:stretch>
            <a:fillRect/>
          </a:stretch>
        </p:blipFill>
        <p:spPr>
          <a:xfrm>
            <a:off x="7510222" y="6063024"/>
            <a:ext cx="360000" cy="360000"/>
          </a:xfrm>
          <a:prstGeom prst="rect">
            <a:avLst/>
          </a:prstGeom>
        </p:spPr>
      </p:pic>
      <p:pic>
        <p:nvPicPr>
          <p:cNvPr id="194" name="Grafik 193">
            <a:extLst>
              <a:ext uri="{FF2B5EF4-FFF2-40B4-BE49-F238E27FC236}">
                <a16:creationId xmlns:a16="http://schemas.microsoft.com/office/drawing/2014/main" id="{3311680D-DBC8-47C4-972F-E2250689337E}"/>
              </a:ext>
            </a:extLst>
          </p:cNvPr>
          <p:cNvPicPr>
            <a:picLocks noChangeAspect="1"/>
          </p:cNvPicPr>
          <p:nvPr/>
        </p:nvPicPr>
        <p:blipFill>
          <a:blip r:embed="rId3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7"/>
              </a:ext>
            </a:extLst>
          </a:blip>
          <a:stretch>
            <a:fillRect/>
          </a:stretch>
        </p:blipFill>
        <p:spPr>
          <a:xfrm>
            <a:off x="7982011" y="6063024"/>
            <a:ext cx="360000" cy="3600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81F9EB54-2EB8-40EE-8A67-A815C16079B8}"/>
              </a:ext>
            </a:extLst>
          </p:cNvPr>
          <p:cNvPicPr>
            <a:picLocks noChangeAspect="1"/>
          </p:cNvPicPr>
          <p:nvPr/>
        </p:nvPicPr>
        <p:blipFill>
          <a:blip r:embed="rId3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9"/>
              </a:ext>
            </a:extLst>
          </a:blip>
          <a:stretch>
            <a:fillRect/>
          </a:stretch>
        </p:blipFill>
        <p:spPr>
          <a:xfrm>
            <a:off x="8453800" y="6063024"/>
            <a:ext cx="360000" cy="360000"/>
          </a:xfrm>
          <a:prstGeom prst="rect">
            <a:avLst/>
          </a:prstGeom>
        </p:spPr>
      </p:pic>
      <p:sp>
        <p:nvSpPr>
          <p:cNvPr id="196" name="Titel 1">
            <a:extLst>
              <a:ext uri="{FF2B5EF4-FFF2-40B4-BE49-F238E27FC236}">
                <a16:creationId xmlns:a16="http://schemas.microsoft.com/office/drawing/2014/main" id="{052DD96D-613F-934D-AD07-59D0FAC562D9}"/>
              </a:ext>
            </a:extLst>
          </p:cNvPr>
          <p:cNvSpPr txBox="1">
            <a:spLocks/>
          </p:cNvSpPr>
          <p:nvPr/>
        </p:nvSpPr>
        <p:spPr>
          <a:xfrm>
            <a:off x="433388" y="867719"/>
            <a:ext cx="11325225" cy="51860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zo Sans 2 Medium" panose="020B0703030503020204" pitchFamily="34" charset="0"/>
                <a:ea typeface="+mj-ea"/>
                <a:cs typeface="+mj-cs"/>
              </a:defRPr>
            </a:lvl1pPr>
          </a:lstStyle>
          <a:p>
            <a:r>
              <a:rPr lang="de-DE" b="0" i="0" dirty="0">
                <a:latin typeface="Azo Sans 2 Light" panose="020B0403030503020204" pitchFamily="34" charset="77"/>
              </a:rPr>
              <a:t>Sammlung zum Kopieren (S. 1/3)</a:t>
            </a:r>
          </a:p>
        </p:txBody>
      </p:sp>
      <p:sp>
        <p:nvSpPr>
          <p:cNvPr id="197" name="Titel 1">
            <a:extLst>
              <a:ext uri="{FF2B5EF4-FFF2-40B4-BE49-F238E27FC236}">
                <a16:creationId xmlns:a16="http://schemas.microsoft.com/office/drawing/2014/main" id="{5834D6D2-4805-8040-AE53-A3D030FF7A8E}"/>
              </a:ext>
            </a:extLst>
          </p:cNvPr>
          <p:cNvSpPr txBox="1">
            <a:spLocks/>
          </p:cNvSpPr>
          <p:nvPr/>
        </p:nvSpPr>
        <p:spPr>
          <a:xfrm>
            <a:off x="433387" y="330965"/>
            <a:ext cx="11325225" cy="51860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zo Sans 2 Medium" panose="020B07030305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Icons</a:t>
            </a:r>
          </a:p>
        </p:txBody>
      </p:sp>
    </p:spTree>
    <p:extLst>
      <p:ext uri="{BB962C8B-B14F-4D97-AF65-F5344CB8AC3E}">
        <p14:creationId xmlns:p14="http://schemas.microsoft.com/office/powerpoint/2010/main" val="457092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CBB5B-DE4D-6389-592D-A339C8D72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199287D-51D3-E803-B1F1-A728F605A5D7}"/>
              </a:ext>
            </a:extLst>
          </p:cNvPr>
          <p:cNvSpPr txBox="1">
            <a:spLocks/>
          </p:cNvSpPr>
          <p:nvPr/>
        </p:nvSpPr>
        <p:spPr>
          <a:xfrm>
            <a:off x="9249411" y="4883392"/>
            <a:ext cx="2509202" cy="1164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Die Verkehrsschild-Icons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dürfen auch als farbige Variante eingesetzt werden.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09107FA-CCBA-68F0-0AA5-9BDEC96AE8D9}"/>
              </a:ext>
            </a:extLst>
          </p:cNvPr>
          <p:cNvGrpSpPr/>
          <p:nvPr/>
        </p:nvGrpSpPr>
        <p:grpSpPr>
          <a:xfrm>
            <a:off x="9189675" y="6139964"/>
            <a:ext cx="2247156" cy="360000"/>
            <a:chOff x="9189677" y="5153117"/>
            <a:chExt cx="2247156" cy="36000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A2E19B8-5C4E-F7D8-3B13-8510AA5A8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9189677" y="5153117"/>
              <a:ext cx="360000" cy="360000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CBBB893-19DE-340C-5379-1C8420EDA1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661466" y="5153117"/>
              <a:ext cx="360000" cy="36000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630DD4A-E9FF-C818-B2EC-1D57D8AC0A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0133255" y="5153117"/>
              <a:ext cx="360000" cy="36000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015D896-9350-EAB7-B3D0-206A6FEA3A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605044" y="5153117"/>
              <a:ext cx="360000" cy="36000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1F7B031-1E7C-A71B-B48C-62763CCD31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11076833" y="5153117"/>
              <a:ext cx="360000" cy="360000"/>
            </a:xfrm>
            <a:prstGeom prst="rect">
              <a:avLst/>
            </a:prstGeom>
          </p:spPr>
        </p:pic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FD3FE76F-FCD7-EC1C-1770-A2E8BB772A7E}"/>
              </a:ext>
            </a:extLst>
          </p:cNvPr>
          <p:cNvSpPr/>
          <p:nvPr/>
        </p:nvSpPr>
        <p:spPr>
          <a:xfrm>
            <a:off x="316159" y="1700213"/>
            <a:ext cx="8637717" cy="4691534"/>
          </a:xfrm>
          <a:prstGeom prst="rect">
            <a:avLst/>
          </a:prstGeom>
          <a:solidFill>
            <a:srgbClr val="ED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41C7ACB-10ED-5738-4044-1B02B5B73F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9488" y="5094100"/>
            <a:ext cx="360000" cy="36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4557E8B-1DCD-AB69-ADF2-3E51CC6C6B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3388" y="5578941"/>
            <a:ext cx="360000" cy="36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38BF160-3682-C05A-DF73-B7A8D10394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5177" y="5578941"/>
            <a:ext cx="360000" cy="36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CA4345F-8737-ED6C-3E07-6933FDBDD19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376966" y="5578941"/>
            <a:ext cx="360000" cy="36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C29C0A6-2006-F192-4EC7-E28CBDD793F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48755" y="5578941"/>
            <a:ext cx="360000" cy="36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135AA0D-F7EF-9265-C1A2-0B0343FFC34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20547" y="5578941"/>
            <a:ext cx="360000" cy="360000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E72F8F7F-4402-8AAB-A3D5-A38A8C42E662}"/>
              </a:ext>
            </a:extLst>
          </p:cNvPr>
          <p:cNvSpPr txBox="1">
            <a:spLocks/>
          </p:cNvSpPr>
          <p:nvPr/>
        </p:nvSpPr>
        <p:spPr>
          <a:xfrm>
            <a:off x="433388" y="867719"/>
            <a:ext cx="11325225" cy="51860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zo Sans 2 Medium" panose="020B0703030503020204" pitchFamily="34" charset="0"/>
                <a:ea typeface="+mj-ea"/>
                <a:cs typeface="+mj-cs"/>
              </a:defRPr>
            </a:lvl1pPr>
          </a:lstStyle>
          <a:p>
            <a:r>
              <a:rPr lang="de-DE" b="0" i="0" dirty="0">
                <a:latin typeface="Azo Sans 2 Light" panose="020B0403030503020204" pitchFamily="34" charset="77"/>
              </a:rPr>
              <a:t>Sammlung zum Kopieren (S. 2/3)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A85B526E-50D8-083D-9852-0837898CAE3B}"/>
              </a:ext>
            </a:extLst>
          </p:cNvPr>
          <p:cNvSpPr txBox="1">
            <a:spLocks/>
          </p:cNvSpPr>
          <p:nvPr/>
        </p:nvSpPr>
        <p:spPr>
          <a:xfrm>
            <a:off x="433387" y="330965"/>
            <a:ext cx="11325225" cy="51860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zo Sans 2 Medium" panose="020B07030305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Icons 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90CC9F1B-E857-BBE4-E4E7-4A145BDD89FD}"/>
              </a:ext>
            </a:extLst>
          </p:cNvPr>
          <p:cNvSpPr txBox="1">
            <a:spLocks/>
          </p:cNvSpPr>
          <p:nvPr/>
        </p:nvSpPr>
        <p:spPr>
          <a:xfrm>
            <a:off x="9249411" y="1642981"/>
            <a:ext cx="2509200" cy="289797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de-DE" dirty="0"/>
              <a:t>Die Tabellen-Marker-Icons</a:t>
            </a:r>
          </a:p>
          <a:p>
            <a:pPr marL="0" indent="0">
              <a:spcAft>
                <a:spcPts val="0"/>
              </a:spcAft>
              <a:buNone/>
            </a:pPr>
            <a:endParaRPr lang="de-DE" dirty="0"/>
          </a:p>
          <a:p>
            <a:pPr marL="0" indent="0">
              <a:spcAft>
                <a:spcPts val="0"/>
              </a:spcAft>
              <a:buNone/>
            </a:pPr>
            <a:r>
              <a:rPr lang="de-DE" dirty="0"/>
              <a:t>sind im Verhältnis größer und fetter als die anderen Icons, da diese kleiner eingesetzt werden. Sie sind ausschließlich für den Einsatz in Tabellen gedacht.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2812429-C767-E612-84C3-2FB4AD1C63F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33388" y="1700213"/>
            <a:ext cx="360000" cy="36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6B0010A-4691-DF33-7C65-B520D6E856E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05177" y="1700213"/>
            <a:ext cx="360000" cy="36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7D62892-FBEA-07A0-5F15-6FBA24D3707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376966" y="1700213"/>
            <a:ext cx="360000" cy="36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E840824-CAD6-A80E-DA35-D1FC96883DB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848755" y="1700213"/>
            <a:ext cx="360000" cy="36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89E2A05-1DB2-DCAC-0258-EEE29FC7B50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320547" y="1700213"/>
            <a:ext cx="360000" cy="360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A654A84-7ED6-938B-4506-148831CED97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792332" y="5578941"/>
            <a:ext cx="360000" cy="360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9995350-988F-0307-9983-AACADADDD35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264121" y="5578941"/>
            <a:ext cx="360000" cy="36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A13EBCC-2E28-32ED-60C1-F9B762AEE4BD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735910" y="5578941"/>
            <a:ext cx="360000" cy="360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F542D5D5-5906-23D4-8F5B-525120537F4D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207699" y="5578941"/>
            <a:ext cx="360000" cy="36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776BA1F-139F-6CE3-A488-6CFEC56EF52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679488" y="5578941"/>
            <a:ext cx="360000" cy="360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7E40619-669D-2012-FB76-F22487541BBE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792332" y="2185054"/>
            <a:ext cx="360000" cy="360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EB88A149-A2C4-DFDA-AA96-5B251DA29044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264121" y="2185054"/>
            <a:ext cx="360000" cy="3600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3B67204-803B-EBED-2139-D3DDC0D31308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735910" y="2185054"/>
            <a:ext cx="360000" cy="36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E727083-64FE-4881-FDA0-62370CB897E8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207699" y="2185054"/>
            <a:ext cx="360000" cy="36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5D84E47-B675-50FF-688F-BF8A1C1D115D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679488" y="2185054"/>
            <a:ext cx="360000" cy="360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C51024F1-FC95-0AA7-1517-0D4DA75EE8E7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5151277" y="2185054"/>
            <a:ext cx="360000" cy="36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B7788AF-1066-13AF-5F81-CF928FA4BB4C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623066" y="2185054"/>
            <a:ext cx="360000" cy="36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FE73734-D282-ADD9-1E4A-9CC1B372922B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094855" y="2185054"/>
            <a:ext cx="360000" cy="36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7F6FFCFA-2546-FE03-E855-5B49D7FC9B8E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6566644" y="2185054"/>
            <a:ext cx="360000" cy="36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9A9CE2F-8EF2-47BE-299A-791771E352D6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7038433" y="2185054"/>
            <a:ext cx="360000" cy="36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2C7E55B9-3D8B-B4B5-AFFB-9BC1B20BF71E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7510222" y="2185054"/>
            <a:ext cx="360000" cy="3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CCC0AA5C-1855-B165-ADA8-57D90DF5C69C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7982011" y="2185054"/>
            <a:ext cx="360000" cy="360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D0687F5B-9833-C6AE-2D16-C6157FEEA446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2792332" y="3154736"/>
            <a:ext cx="360000" cy="360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B207558-B13E-BCDD-06B2-6D810791B766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3264121" y="3154736"/>
            <a:ext cx="360000" cy="360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B5E868C2-E0E2-776B-CB50-493DB59B1EAD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3735910" y="3154736"/>
            <a:ext cx="360000" cy="36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B60F5BF-31EB-4F1F-282B-5F8858792E55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4207699" y="3154736"/>
            <a:ext cx="360000" cy="36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7F6EED0-00EF-E11E-AA35-43F353C6B2AF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4679488" y="3154736"/>
            <a:ext cx="360000" cy="36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F984100C-FA29-D98E-A732-721CB3CFBC19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5151277" y="3154736"/>
            <a:ext cx="360000" cy="360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44E77771-BCB4-598C-7DFC-05F6A201D148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5623066" y="3154736"/>
            <a:ext cx="360000" cy="360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6AF878E5-58DF-45D2-D8F5-FD0E09322F7A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6094855" y="3154736"/>
            <a:ext cx="360000" cy="360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C0367F4A-D186-2969-405A-8443E90335F0}"/>
              </a:ext>
            </a:extLst>
          </p:cNvPr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6566644" y="3154736"/>
            <a:ext cx="360000" cy="360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2AA2E37D-3316-5A4E-3D35-756DDAB88EFE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7038433" y="3154736"/>
            <a:ext cx="360000" cy="360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8193F571-E23B-6264-137B-BF46E04974BE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7510222" y="3154736"/>
            <a:ext cx="360000" cy="3600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218BD848-497C-65B0-605E-F3C958806DDB}"/>
              </a:ext>
            </a:extLst>
          </p:cNvPr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7982011" y="3154736"/>
            <a:ext cx="360000" cy="36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408EE840-90EC-BE59-D474-97FD063AA914}"/>
              </a:ext>
            </a:extLst>
          </p:cNvPr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2792332" y="1700213"/>
            <a:ext cx="360000" cy="360000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C86BFBC0-353A-083A-7FE1-23D14A9A0403}"/>
              </a:ext>
            </a:extLst>
          </p:cNvPr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3264121" y="1700213"/>
            <a:ext cx="360000" cy="3600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9A54D2DD-8037-B419-6288-64D64EBFE6E9}"/>
              </a:ext>
            </a:extLst>
          </p:cNvPr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3735910" y="1700213"/>
            <a:ext cx="360000" cy="3600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10E56F1B-1F00-4985-5121-FCF3BE418899}"/>
              </a:ext>
            </a:extLst>
          </p:cNvPr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4207699" y="1700213"/>
            <a:ext cx="360000" cy="36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30251033-3C4A-8568-8EA1-076F541B7DA2}"/>
              </a:ext>
            </a:extLst>
          </p:cNvPr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4679488" y="1700213"/>
            <a:ext cx="360000" cy="360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2CEFB649-DB77-EAE9-8B52-040FA4C537B8}"/>
              </a:ext>
            </a:extLst>
          </p:cNvPr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5151277" y="1700213"/>
            <a:ext cx="360000" cy="360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3CA8C791-0589-E34A-0619-8397EDB7F8AD}"/>
              </a:ext>
            </a:extLst>
          </p:cNvPr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5623066" y="1700213"/>
            <a:ext cx="360000" cy="360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868040EF-FB65-A5C1-4D61-4553B3D6987D}"/>
              </a:ext>
            </a:extLst>
          </p:cNvPr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6094855" y="1700213"/>
            <a:ext cx="360000" cy="3600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693156B3-416A-A74E-62A3-DCD9C85D1E68}"/>
              </a:ext>
            </a:extLst>
          </p:cNvPr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6566644" y="1700213"/>
            <a:ext cx="360000" cy="360000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F83793B9-4F92-CB21-398C-A0538CD0D9F7}"/>
              </a:ext>
            </a:extLst>
          </p:cNvPr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7038433" y="1700213"/>
            <a:ext cx="360000" cy="3600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E99F1FCD-C034-9026-8200-6088E4F0C7E4}"/>
              </a:ext>
            </a:extLst>
          </p:cNvPr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7510222" y="1700213"/>
            <a:ext cx="360000" cy="360000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69E0E872-CA1F-744E-0C98-282411FAC753}"/>
              </a:ext>
            </a:extLst>
          </p:cNvPr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7982011" y="1700213"/>
            <a:ext cx="360000" cy="3600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956CDD72-6760-5440-05D4-B3F2DFE0C914}"/>
              </a:ext>
            </a:extLst>
          </p:cNvPr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8453800" y="1700213"/>
            <a:ext cx="360000" cy="360000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39D822F4-76FA-2FFE-B1AF-BAF80BEB9D84}"/>
              </a:ext>
            </a:extLst>
          </p:cNvPr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8453800" y="2185054"/>
            <a:ext cx="360000" cy="3600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EDEDB2C4-EB57-DB43-5D55-6983DEEB1F9B}"/>
              </a:ext>
            </a:extLst>
          </p:cNvPr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792332" y="2669895"/>
            <a:ext cx="360000" cy="360000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80A302A9-E85F-FDA0-61CD-C93CB3E69DFD}"/>
              </a:ext>
            </a:extLst>
          </p:cNvPr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264121" y="2669895"/>
            <a:ext cx="360000" cy="3600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3FEE1DA9-4398-CD20-F1CD-42C97995C189}"/>
              </a:ext>
            </a:extLst>
          </p:cNvPr>
          <p:cNvPicPr>
            <a:picLocks noChangeAspect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3735910" y="2669895"/>
            <a:ext cx="360000" cy="360000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2BB36171-B0E1-2C7C-B9FE-EE564EA124F9}"/>
              </a:ext>
            </a:extLst>
          </p:cNvPr>
          <p:cNvPicPr>
            <a:picLocks noChangeAspect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207699" y="2669895"/>
            <a:ext cx="360000" cy="3600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4890D732-48BA-16D0-D54E-0F78FFE8F828}"/>
              </a:ext>
            </a:extLst>
          </p:cNvPr>
          <p:cNvPicPr>
            <a:picLocks noChangeAspect="1"/>
          </p:cNvPicPr>
          <p:nvPr/>
        </p:nvPicPr>
        <p:blipFill>
          <a:blip r:embed="rId1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4679488" y="2669895"/>
            <a:ext cx="360000" cy="360000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72577671-2FC7-651F-F3A0-F7C507175598}"/>
              </a:ext>
            </a:extLst>
          </p:cNvPr>
          <p:cNvPicPr>
            <a:picLocks noChangeAspect="1"/>
          </p:cNvPicPr>
          <p:nvPr/>
        </p:nvPicPr>
        <p:blipFill>
          <a:blip r:embed="rId1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5151277" y="2669895"/>
            <a:ext cx="360000" cy="3600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7A6F4D7D-CED4-3440-F94D-2F4D2F0E8798}"/>
              </a:ext>
            </a:extLst>
          </p:cNvPr>
          <p:cNvPicPr>
            <a:picLocks noChangeAspect="1"/>
          </p:cNvPicPr>
          <p:nvPr/>
        </p:nvPicPr>
        <p:blipFill>
          <a:blip r:embed="rId1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5623066" y="2669895"/>
            <a:ext cx="360000" cy="360000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9CB2A963-2F9A-5D73-7899-E7AB71CCBA4F}"/>
              </a:ext>
            </a:extLst>
          </p:cNvPr>
          <p:cNvPicPr>
            <a:picLocks noChangeAspect="1"/>
          </p:cNvPicPr>
          <p:nvPr/>
        </p:nvPicPr>
        <p:blipFill>
          <a:blip r:embed="rId1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6094855" y="2669895"/>
            <a:ext cx="360000" cy="3600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37A515E8-A794-1385-71BB-76EFC8D376C6}"/>
              </a:ext>
            </a:extLst>
          </p:cNvPr>
          <p:cNvPicPr>
            <a:picLocks noChangeAspect="1"/>
          </p:cNvPicPr>
          <p:nvPr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6566644" y="2669895"/>
            <a:ext cx="360000" cy="360000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723A4BAB-A74B-DA67-E511-34EF0E18C623}"/>
              </a:ext>
            </a:extLst>
          </p:cNvPr>
          <p:cNvPicPr>
            <a:picLocks noChangeAspect="1"/>
          </p:cNvPicPr>
          <p:nvPr/>
        </p:nvPicPr>
        <p:blipFill>
          <a:blip r:embed="rId1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7038433" y="2669895"/>
            <a:ext cx="360000" cy="3600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78E4C804-8FCC-EE2E-84D6-8AA6AD7BA070}"/>
              </a:ext>
            </a:extLst>
          </p:cNvPr>
          <p:cNvPicPr>
            <a:picLocks noChangeAspect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7510222" y="2669895"/>
            <a:ext cx="360000" cy="360000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65937357-D8C2-8532-5603-3971054940F1}"/>
              </a:ext>
            </a:extLst>
          </p:cNvPr>
          <p:cNvPicPr>
            <a:picLocks noChangeAspect="1"/>
          </p:cNvPicPr>
          <p:nvPr/>
        </p:nvPicPr>
        <p:blipFill>
          <a:blip r:embed="rId1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7982011" y="2669895"/>
            <a:ext cx="360000" cy="3600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5B5A0C88-F965-1F3A-9E72-10CB014E7433}"/>
              </a:ext>
            </a:extLst>
          </p:cNvPr>
          <p:cNvPicPr>
            <a:picLocks noChangeAspect="1"/>
          </p:cNvPicPr>
          <p:nvPr/>
        </p:nvPicPr>
        <p:blipFill>
          <a:blip r:embed="rId1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8453800" y="2669895"/>
            <a:ext cx="360000" cy="360000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99D135BF-8A30-99EA-BA2F-3E8B2A259FF5}"/>
              </a:ext>
            </a:extLst>
          </p:cNvPr>
          <p:cNvPicPr>
            <a:picLocks noChangeAspect="1"/>
          </p:cNvPicPr>
          <p:nvPr/>
        </p:nvPicPr>
        <p:blipFill>
          <a:blip r:embed="rId1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8453800" y="3154736"/>
            <a:ext cx="360000" cy="3600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27FD38F4-9CBF-4D6C-93A3-EF504615FDFA}"/>
              </a:ext>
            </a:extLst>
          </p:cNvPr>
          <p:cNvPicPr>
            <a:picLocks noChangeAspect="1"/>
          </p:cNvPicPr>
          <p:nvPr/>
        </p:nvPicPr>
        <p:blipFill>
          <a:blip r:embed="rId1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2792332" y="3639577"/>
            <a:ext cx="360000" cy="360000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C3AB7AA5-237E-0A87-D187-B570651A31DA}"/>
              </a:ext>
            </a:extLst>
          </p:cNvPr>
          <p:cNvPicPr>
            <a:picLocks noChangeAspect="1"/>
          </p:cNvPicPr>
          <p:nvPr/>
        </p:nvPicPr>
        <p:blipFill>
          <a:blip r:embed="rId1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3264121" y="3639577"/>
            <a:ext cx="360000" cy="3600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F11702F2-F20F-625B-55C0-C5B10BAA4AE9}"/>
              </a:ext>
            </a:extLst>
          </p:cNvPr>
          <p:cNvPicPr>
            <a:picLocks noChangeAspect="1"/>
          </p:cNvPicPr>
          <p:nvPr/>
        </p:nvPicPr>
        <p:blipFill>
          <a:blip r:embed="rId1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3735910" y="3639577"/>
            <a:ext cx="360000" cy="360000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C0B2E3AE-F2F0-F7A8-15B0-FEC2DFFA8D37}"/>
              </a:ext>
            </a:extLst>
          </p:cNvPr>
          <p:cNvPicPr>
            <a:picLocks noChangeAspect="1"/>
          </p:cNvPicPr>
          <p:nvPr/>
        </p:nvPicPr>
        <p:blipFill>
          <a:blip r:embed="rId1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4207699" y="3639577"/>
            <a:ext cx="360000" cy="3600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EA92A9A1-4BF7-3F61-C9D1-1D6FCA640E7C}"/>
              </a:ext>
            </a:extLst>
          </p:cNvPr>
          <p:cNvPicPr>
            <a:picLocks noChangeAspect="1"/>
          </p:cNvPicPr>
          <p:nvPr/>
        </p:nvPicPr>
        <p:blipFill>
          <a:blip r:embed="rId1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4679488" y="3639577"/>
            <a:ext cx="360000" cy="360000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FC778DAF-D3BC-1092-B489-D43CDCC7B42B}"/>
              </a:ext>
            </a:extLst>
          </p:cNvPr>
          <p:cNvPicPr>
            <a:picLocks noChangeAspect="1"/>
          </p:cNvPicPr>
          <p:nvPr/>
        </p:nvPicPr>
        <p:blipFill>
          <a:blip r:embed="rId1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5151277" y="3639577"/>
            <a:ext cx="360000" cy="3600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2C0AA666-A8B0-CF1E-ECFC-BD46B28782FC}"/>
              </a:ext>
            </a:extLst>
          </p:cNvPr>
          <p:cNvPicPr>
            <a:picLocks noChangeAspect="1"/>
          </p:cNvPicPr>
          <p:nvPr/>
        </p:nvPicPr>
        <p:blipFill>
          <a:blip r:embed="rId1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5623066" y="3639577"/>
            <a:ext cx="360000" cy="360000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42DCBFA4-644F-FFD6-2FB9-51D2DA3F1E8B}"/>
              </a:ext>
            </a:extLst>
          </p:cNvPr>
          <p:cNvPicPr>
            <a:picLocks noChangeAspect="1"/>
          </p:cNvPicPr>
          <p:nvPr/>
        </p:nvPicPr>
        <p:blipFill>
          <a:blip r:embed="rId1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6094855" y="3639577"/>
            <a:ext cx="360000" cy="3600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DBC168BB-DD59-046A-A362-E2962BA6855E}"/>
              </a:ext>
            </a:extLst>
          </p:cNvPr>
          <p:cNvPicPr>
            <a:picLocks noChangeAspect="1"/>
          </p:cNvPicPr>
          <p:nvPr/>
        </p:nvPicPr>
        <p:blipFill>
          <a:blip r:embed="rId1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6566644" y="3639577"/>
            <a:ext cx="360000" cy="360000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28D59480-BAB4-1D84-B809-5FA4478669A8}"/>
              </a:ext>
            </a:extLst>
          </p:cNvPr>
          <p:cNvPicPr>
            <a:picLocks noChangeAspect="1"/>
          </p:cNvPicPr>
          <p:nvPr/>
        </p:nvPicPr>
        <p:blipFill>
          <a:blip r:embed="rId1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7038433" y="3639577"/>
            <a:ext cx="360000" cy="3600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19834E12-75AC-64AA-AD15-7FAEC2E1DDFA}"/>
              </a:ext>
            </a:extLst>
          </p:cNvPr>
          <p:cNvPicPr>
            <a:picLocks noChangeAspect="1"/>
          </p:cNvPicPr>
          <p:nvPr/>
        </p:nvPicPr>
        <p:blipFill>
          <a:blip r:embed="rId1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7510222" y="3639577"/>
            <a:ext cx="360000" cy="360000"/>
          </a:xfrm>
          <a:prstGeom prst="rect">
            <a:avLst/>
          </a:prstGeom>
        </p:spPr>
      </p:pic>
      <p:pic>
        <p:nvPicPr>
          <p:cNvPr id="94" name="Grafik 93">
            <a:extLst>
              <a:ext uri="{FF2B5EF4-FFF2-40B4-BE49-F238E27FC236}">
                <a16:creationId xmlns:a16="http://schemas.microsoft.com/office/drawing/2014/main" id="{F9677FD3-81F5-B96D-30A6-453CFEE5FFF3}"/>
              </a:ext>
            </a:extLst>
          </p:cNvPr>
          <p:cNvPicPr>
            <a:picLocks noChangeAspect="1"/>
          </p:cNvPicPr>
          <p:nvPr/>
        </p:nvPicPr>
        <p:blipFill>
          <a:blip r:embed="rId1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7982011" y="3639577"/>
            <a:ext cx="360000" cy="3600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69B9A5F9-8A29-F311-073A-027DD2CC4685}"/>
              </a:ext>
            </a:extLst>
          </p:cNvPr>
          <p:cNvPicPr>
            <a:picLocks noChangeAspect="1"/>
          </p:cNvPicPr>
          <p:nvPr/>
        </p:nvPicPr>
        <p:blipFill>
          <a:blip r:embed="rId1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8453800" y="3639577"/>
            <a:ext cx="360000" cy="360000"/>
          </a:xfrm>
          <a:prstGeom prst="rect">
            <a:avLst/>
          </a:prstGeom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0EA1526F-D07E-10D6-D275-6E1D87D16631}"/>
              </a:ext>
            </a:extLst>
          </p:cNvPr>
          <p:cNvPicPr>
            <a:picLocks noChangeAspect="1"/>
          </p:cNvPicPr>
          <p:nvPr/>
        </p:nvPicPr>
        <p:blipFill>
          <a:blip r:embed="rId1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2792332" y="4124418"/>
            <a:ext cx="360000" cy="3600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DB75A64F-7F8C-32C8-DBBF-349EA8C7B088}"/>
              </a:ext>
            </a:extLst>
          </p:cNvPr>
          <p:cNvPicPr>
            <a:picLocks noChangeAspect="1"/>
          </p:cNvPicPr>
          <p:nvPr/>
        </p:nvPicPr>
        <p:blipFill>
          <a:blip r:embed="rId1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3264121" y="4124418"/>
            <a:ext cx="360000" cy="360000"/>
          </a:xfrm>
          <a:prstGeom prst="rect">
            <a:avLst/>
          </a:prstGeom>
        </p:spPr>
      </p:pic>
      <p:pic>
        <p:nvPicPr>
          <p:cNvPr id="98" name="Grafik 97">
            <a:extLst>
              <a:ext uri="{FF2B5EF4-FFF2-40B4-BE49-F238E27FC236}">
                <a16:creationId xmlns:a16="http://schemas.microsoft.com/office/drawing/2014/main" id="{5DB8A0B1-B81F-2D60-7BC7-9A42D884AC8C}"/>
              </a:ext>
            </a:extLst>
          </p:cNvPr>
          <p:cNvPicPr>
            <a:picLocks noChangeAspect="1"/>
          </p:cNvPicPr>
          <p:nvPr/>
        </p:nvPicPr>
        <p:blipFill>
          <a:blip r:embed="rId1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3735910" y="4124418"/>
            <a:ext cx="360000" cy="3600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49A07B1B-2A58-EFEE-F249-BBBEA1760E9F}"/>
              </a:ext>
            </a:extLst>
          </p:cNvPr>
          <p:cNvPicPr>
            <a:picLocks noChangeAspect="1"/>
          </p:cNvPicPr>
          <p:nvPr/>
        </p:nvPicPr>
        <p:blipFill>
          <a:blip r:embed="rId18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4207699" y="4124418"/>
            <a:ext cx="360000" cy="360000"/>
          </a:xfrm>
          <a:prstGeom prst="rect">
            <a:avLst/>
          </a:prstGeom>
        </p:spPr>
      </p:pic>
      <p:pic>
        <p:nvPicPr>
          <p:cNvPr id="100" name="Grafik 99">
            <a:extLst>
              <a:ext uri="{FF2B5EF4-FFF2-40B4-BE49-F238E27FC236}">
                <a16:creationId xmlns:a16="http://schemas.microsoft.com/office/drawing/2014/main" id="{8570CB23-040A-0DC4-3514-605FD2E97AD1}"/>
              </a:ext>
            </a:extLst>
          </p:cNvPr>
          <p:cNvPicPr>
            <a:picLocks noChangeAspect="1"/>
          </p:cNvPicPr>
          <p:nvPr/>
        </p:nvPicPr>
        <p:blipFill>
          <a:blip r:embed="rId1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4679488" y="4124418"/>
            <a:ext cx="360000" cy="360000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FBC38F51-03AA-00AC-FFB9-991B6D6D1BC8}"/>
              </a:ext>
            </a:extLst>
          </p:cNvPr>
          <p:cNvPicPr>
            <a:picLocks noChangeAspect="1"/>
          </p:cNvPicPr>
          <p:nvPr/>
        </p:nvPicPr>
        <p:blipFill>
          <a:blip r:embed="rId1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5151277" y="4124418"/>
            <a:ext cx="360000" cy="360000"/>
          </a:xfrm>
          <a:prstGeom prst="rect">
            <a:avLst/>
          </a:prstGeom>
        </p:spPr>
      </p:pic>
      <p:pic>
        <p:nvPicPr>
          <p:cNvPr id="102" name="Grafik 101">
            <a:extLst>
              <a:ext uri="{FF2B5EF4-FFF2-40B4-BE49-F238E27FC236}">
                <a16:creationId xmlns:a16="http://schemas.microsoft.com/office/drawing/2014/main" id="{99E994D3-AB72-C06E-79EB-57025E8EC7B7}"/>
              </a:ext>
            </a:extLst>
          </p:cNvPr>
          <p:cNvPicPr>
            <a:picLocks noChangeAspect="1"/>
          </p:cNvPicPr>
          <p:nvPr/>
        </p:nvPicPr>
        <p:blipFill>
          <a:blip r:embed="rId1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5623066" y="4124418"/>
            <a:ext cx="360000" cy="3600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CD25DCC7-7740-91EE-4AD2-6FCABBA03667}"/>
              </a:ext>
            </a:extLst>
          </p:cNvPr>
          <p:cNvPicPr>
            <a:picLocks noChangeAspect="1"/>
          </p:cNvPicPr>
          <p:nvPr/>
        </p:nvPicPr>
        <p:blipFill>
          <a:blip r:embed="rId18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6094855" y="4124418"/>
            <a:ext cx="360000" cy="360000"/>
          </a:xfrm>
          <a:prstGeom prst="rect">
            <a:avLst/>
          </a:prstGeom>
        </p:spPr>
      </p:pic>
      <p:pic>
        <p:nvPicPr>
          <p:cNvPr id="104" name="Grafik 103">
            <a:extLst>
              <a:ext uri="{FF2B5EF4-FFF2-40B4-BE49-F238E27FC236}">
                <a16:creationId xmlns:a16="http://schemas.microsoft.com/office/drawing/2014/main" id="{59D3F330-F63B-00E3-60AC-4577433459CA}"/>
              </a:ext>
            </a:extLst>
          </p:cNvPr>
          <p:cNvPicPr>
            <a:picLocks noChangeAspect="1"/>
          </p:cNvPicPr>
          <p:nvPr/>
        </p:nvPicPr>
        <p:blipFill>
          <a:blip r:embed="rId19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6566644" y="4124418"/>
            <a:ext cx="360000" cy="3600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25BE58DC-6B55-5CCE-5D19-95E8C458D37A}"/>
              </a:ext>
            </a:extLst>
          </p:cNvPr>
          <p:cNvPicPr>
            <a:picLocks noChangeAspect="1"/>
          </p:cNvPicPr>
          <p:nvPr/>
        </p:nvPicPr>
        <p:blipFill>
          <a:blip r:embed="rId19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038433" y="4124418"/>
            <a:ext cx="360000" cy="360000"/>
          </a:xfrm>
          <a:prstGeom prst="rect">
            <a:avLst/>
          </a:prstGeom>
        </p:spPr>
      </p:pic>
      <p:pic>
        <p:nvPicPr>
          <p:cNvPr id="106" name="Grafik 105">
            <a:extLst>
              <a:ext uri="{FF2B5EF4-FFF2-40B4-BE49-F238E27FC236}">
                <a16:creationId xmlns:a16="http://schemas.microsoft.com/office/drawing/2014/main" id="{9B5E86B9-54E4-F35C-0171-5F8F62419815}"/>
              </a:ext>
            </a:extLst>
          </p:cNvPr>
          <p:cNvPicPr>
            <a:picLocks noChangeAspect="1"/>
          </p:cNvPicPr>
          <p:nvPr/>
        </p:nvPicPr>
        <p:blipFill>
          <a:blip r:embed="rId19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510222" y="4124418"/>
            <a:ext cx="360000" cy="3600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519AE689-E40D-CB9B-702E-721FCD58ACE7}"/>
              </a:ext>
            </a:extLst>
          </p:cNvPr>
          <p:cNvPicPr>
            <a:picLocks noChangeAspect="1"/>
          </p:cNvPicPr>
          <p:nvPr/>
        </p:nvPicPr>
        <p:blipFill>
          <a:blip r:embed="rId19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7982011" y="4124418"/>
            <a:ext cx="360000" cy="360000"/>
          </a:xfrm>
          <a:prstGeom prst="rect">
            <a:avLst/>
          </a:prstGeom>
        </p:spPr>
      </p:pic>
      <p:pic>
        <p:nvPicPr>
          <p:cNvPr id="108" name="Grafik 107">
            <a:extLst>
              <a:ext uri="{FF2B5EF4-FFF2-40B4-BE49-F238E27FC236}">
                <a16:creationId xmlns:a16="http://schemas.microsoft.com/office/drawing/2014/main" id="{D89717DD-B74F-1DCB-343A-C948D22C0BF0}"/>
              </a:ext>
            </a:extLst>
          </p:cNvPr>
          <p:cNvPicPr>
            <a:picLocks noChangeAspect="1"/>
          </p:cNvPicPr>
          <p:nvPr/>
        </p:nvPicPr>
        <p:blipFill>
          <a:blip r:embed="rId19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8453800" y="4124418"/>
            <a:ext cx="360000" cy="3600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AE41646E-E57B-8453-4FB9-CE84A73EFFAF}"/>
              </a:ext>
            </a:extLst>
          </p:cNvPr>
          <p:cNvPicPr>
            <a:picLocks noChangeAspect="1"/>
          </p:cNvPicPr>
          <p:nvPr/>
        </p:nvPicPr>
        <p:blipFill>
          <a:blip r:embed="rId20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2792332" y="4609259"/>
            <a:ext cx="360000" cy="360000"/>
          </a:xfrm>
          <a:prstGeom prst="rect">
            <a:avLst/>
          </a:prstGeom>
        </p:spPr>
      </p:pic>
      <p:pic>
        <p:nvPicPr>
          <p:cNvPr id="110" name="Grafik 109">
            <a:extLst>
              <a:ext uri="{FF2B5EF4-FFF2-40B4-BE49-F238E27FC236}">
                <a16:creationId xmlns:a16="http://schemas.microsoft.com/office/drawing/2014/main" id="{81996A52-72E3-7F51-C582-B6D8FD2FB964}"/>
              </a:ext>
            </a:extLst>
          </p:cNvPr>
          <p:cNvPicPr>
            <a:picLocks noChangeAspect="1"/>
          </p:cNvPicPr>
          <p:nvPr/>
        </p:nvPicPr>
        <p:blipFill>
          <a:blip r:embed="rId20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3264121" y="4609259"/>
            <a:ext cx="360000" cy="3600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3427477A-5619-13E9-933C-C8E476F2DE71}"/>
              </a:ext>
            </a:extLst>
          </p:cNvPr>
          <p:cNvPicPr>
            <a:picLocks noChangeAspect="1"/>
          </p:cNvPicPr>
          <p:nvPr/>
        </p:nvPicPr>
        <p:blipFill>
          <a:blip r:embed="rId20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3735910" y="4609259"/>
            <a:ext cx="360000" cy="360000"/>
          </a:xfrm>
          <a:prstGeom prst="rect">
            <a:avLst/>
          </a:prstGeom>
        </p:spPr>
      </p:pic>
      <p:pic>
        <p:nvPicPr>
          <p:cNvPr id="112" name="Grafik 111">
            <a:extLst>
              <a:ext uri="{FF2B5EF4-FFF2-40B4-BE49-F238E27FC236}">
                <a16:creationId xmlns:a16="http://schemas.microsoft.com/office/drawing/2014/main" id="{39299AC7-667C-34D5-CD19-BEF38A4C0CA3}"/>
              </a:ext>
            </a:extLst>
          </p:cNvPr>
          <p:cNvPicPr>
            <a:picLocks noChangeAspect="1"/>
          </p:cNvPicPr>
          <p:nvPr/>
        </p:nvPicPr>
        <p:blipFill>
          <a:blip r:embed="rId20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4207699" y="4609259"/>
            <a:ext cx="360000" cy="360000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2564EBF5-F6B5-C3DF-B0BA-D6F794863D93}"/>
              </a:ext>
            </a:extLst>
          </p:cNvPr>
          <p:cNvPicPr>
            <a:picLocks noChangeAspect="1"/>
          </p:cNvPicPr>
          <p:nvPr/>
        </p:nvPicPr>
        <p:blipFill>
          <a:blip r:embed="rId20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4679488" y="4609259"/>
            <a:ext cx="360000" cy="360000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3F922E52-7E8B-B21B-4DEC-BF9D6BA8DCB9}"/>
              </a:ext>
            </a:extLst>
          </p:cNvPr>
          <p:cNvPicPr>
            <a:picLocks noChangeAspect="1"/>
          </p:cNvPicPr>
          <p:nvPr/>
        </p:nvPicPr>
        <p:blipFill>
          <a:blip r:embed="rId2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5151277" y="4609259"/>
            <a:ext cx="360000" cy="360000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E20C962B-F7CE-8B9C-D9CF-C47550E56E5E}"/>
              </a:ext>
            </a:extLst>
          </p:cNvPr>
          <p:cNvPicPr>
            <a:picLocks noChangeAspect="1"/>
          </p:cNvPicPr>
          <p:nvPr/>
        </p:nvPicPr>
        <p:blipFill>
          <a:blip r:embed="rId2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5623066" y="4609259"/>
            <a:ext cx="360000" cy="360000"/>
          </a:xfrm>
          <a:prstGeom prst="rect">
            <a:avLst/>
          </a:prstGeom>
        </p:spPr>
      </p:pic>
      <p:pic>
        <p:nvPicPr>
          <p:cNvPr id="116" name="Grafik 115">
            <a:extLst>
              <a:ext uri="{FF2B5EF4-FFF2-40B4-BE49-F238E27FC236}">
                <a16:creationId xmlns:a16="http://schemas.microsoft.com/office/drawing/2014/main" id="{DD9B6149-CAEE-D9B9-F599-83F6AFAA00A5}"/>
              </a:ext>
            </a:extLst>
          </p:cNvPr>
          <p:cNvPicPr>
            <a:picLocks noChangeAspect="1"/>
          </p:cNvPicPr>
          <p:nvPr/>
        </p:nvPicPr>
        <p:blipFill>
          <a:blip r:embed="rId2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6094855" y="4609259"/>
            <a:ext cx="360000" cy="3600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1A006A03-8C0F-48D9-F555-ADDB51E2B3B3}"/>
              </a:ext>
            </a:extLst>
          </p:cNvPr>
          <p:cNvPicPr>
            <a:picLocks noChangeAspect="1"/>
          </p:cNvPicPr>
          <p:nvPr/>
        </p:nvPicPr>
        <p:blipFill>
          <a:blip r:embed="rId2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6566644" y="4609259"/>
            <a:ext cx="360000" cy="360000"/>
          </a:xfrm>
          <a:prstGeom prst="rect">
            <a:avLst/>
          </a:prstGeom>
        </p:spPr>
      </p:pic>
      <p:pic>
        <p:nvPicPr>
          <p:cNvPr id="118" name="Grafik 117">
            <a:extLst>
              <a:ext uri="{FF2B5EF4-FFF2-40B4-BE49-F238E27FC236}">
                <a16:creationId xmlns:a16="http://schemas.microsoft.com/office/drawing/2014/main" id="{C6F389B4-E51D-A356-358B-188FB3E4B4C7}"/>
              </a:ext>
            </a:extLst>
          </p:cNvPr>
          <p:cNvPicPr>
            <a:picLocks noChangeAspect="1"/>
          </p:cNvPicPr>
          <p:nvPr/>
        </p:nvPicPr>
        <p:blipFill>
          <a:blip r:embed="rId2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7038433" y="4609259"/>
            <a:ext cx="360000" cy="360000"/>
          </a:xfrm>
          <a:prstGeom prst="rect">
            <a:avLst/>
          </a:prstGeom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id="{1F579FE6-802E-D584-0608-F6E7A51ECE0B}"/>
              </a:ext>
            </a:extLst>
          </p:cNvPr>
          <p:cNvPicPr>
            <a:picLocks noChangeAspect="1"/>
          </p:cNvPicPr>
          <p:nvPr/>
        </p:nvPicPr>
        <p:blipFill>
          <a:blip r:embed="rId2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7510222" y="4609259"/>
            <a:ext cx="360000" cy="360000"/>
          </a:xfrm>
          <a:prstGeom prst="rect">
            <a:avLst/>
          </a:prstGeom>
        </p:spPr>
      </p:pic>
      <p:pic>
        <p:nvPicPr>
          <p:cNvPr id="120" name="Grafik 119">
            <a:extLst>
              <a:ext uri="{FF2B5EF4-FFF2-40B4-BE49-F238E27FC236}">
                <a16:creationId xmlns:a16="http://schemas.microsoft.com/office/drawing/2014/main" id="{744293C1-D21E-D6E3-53DF-34E1FBE65BA0}"/>
              </a:ext>
            </a:extLst>
          </p:cNvPr>
          <p:cNvPicPr>
            <a:picLocks noChangeAspect="1"/>
          </p:cNvPicPr>
          <p:nvPr/>
        </p:nvPicPr>
        <p:blipFill>
          <a:blip r:embed="rId2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7982011" y="4609259"/>
            <a:ext cx="360000" cy="360000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5D3492E7-D573-73C8-46F7-4B6F9BFA7B21}"/>
              </a:ext>
            </a:extLst>
          </p:cNvPr>
          <p:cNvPicPr>
            <a:picLocks noChangeAspect="1"/>
          </p:cNvPicPr>
          <p:nvPr/>
        </p:nvPicPr>
        <p:blipFill>
          <a:blip r:embed="rId2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8453800" y="4609259"/>
            <a:ext cx="360000" cy="360000"/>
          </a:xfrm>
          <a:prstGeom prst="rect">
            <a:avLst/>
          </a:prstGeom>
        </p:spPr>
      </p:pic>
      <p:pic>
        <p:nvPicPr>
          <p:cNvPr id="122" name="Grafik 121">
            <a:extLst>
              <a:ext uri="{FF2B5EF4-FFF2-40B4-BE49-F238E27FC236}">
                <a16:creationId xmlns:a16="http://schemas.microsoft.com/office/drawing/2014/main" id="{5C055E3A-1F7A-0646-1BAB-566FEE5BB106}"/>
              </a:ext>
            </a:extLst>
          </p:cNvPr>
          <p:cNvPicPr>
            <a:picLocks noChangeAspect="1"/>
          </p:cNvPicPr>
          <p:nvPr/>
        </p:nvPicPr>
        <p:blipFill>
          <a:blip r:embed="rId2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2792332" y="5094100"/>
            <a:ext cx="360000" cy="360000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53E3EA1D-28FA-CD2F-4CEB-098EC79519E5}"/>
              </a:ext>
            </a:extLst>
          </p:cNvPr>
          <p:cNvPicPr>
            <a:picLocks noChangeAspect="1"/>
          </p:cNvPicPr>
          <p:nvPr/>
        </p:nvPicPr>
        <p:blipFill>
          <a:blip r:embed="rId2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3264121" y="5094100"/>
            <a:ext cx="360000" cy="360000"/>
          </a:xfrm>
          <a:prstGeom prst="rect">
            <a:avLst/>
          </a:prstGeom>
        </p:spPr>
      </p:pic>
      <p:pic>
        <p:nvPicPr>
          <p:cNvPr id="124" name="Grafik 123">
            <a:extLst>
              <a:ext uri="{FF2B5EF4-FFF2-40B4-BE49-F238E27FC236}">
                <a16:creationId xmlns:a16="http://schemas.microsoft.com/office/drawing/2014/main" id="{257086F8-9B28-3ADC-30F3-E95F85283439}"/>
              </a:ext>
            </a:extLst>
          </p:cNvPr>
          <p:cNvPicPr>
            <a:picLocks noChangeAspect="1"/>
          </p:cNvPicPr>
          <p:nvPr/>
        </p:nvPicPr>
        <p:blipFill>
          <a:blip r:embed="rId2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3735910" y="5094100"/>
            <a:ext cx="360000" cy="3600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F6C30068-BB3C-1FBB-E41C-58FA7208A578}"/>
              </a:ext>
            </a:extLst>
          </p:cNvPr>
          <p:cNvPicPr>
            <a:picLocks noChangeAspect="1"/>
          </p:cNvPicPr>
          <p:nvPr/>
        </p:nvPicPr>
        <p:blipFill>
          <a:blip r:embed="rId2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4207699" y="5094100"/>
            <a:ext cx="360000" cy="360000"/>
          </a:xfrm>
          <a:prstGeom prst="rect">
            <a:avLst/>
          </a:prstGeom>
        </p:spPr>
      </p:pic>
      <p:pic>
        <p:nvPicPr>
          <p:cNvPr id="126" name="Grafik 125">
            <a:extLst>
              <a:ext uri="{FF2B5EF4-FFF2-40B4-BE49-F238E27FC236}">
                <a16:creationId xmlns:a16="http://schemas.microsoft.com/office/drawing/2014/main" id="{082BA89F-7B38-6A7F-03CE-B99CA9839529}"/>
              </a:ext>
            </a:extLst>
          </p:cNvPr>
          <p:cNvPicPr>
            <a:picLocks noChangeAspect="1"/>
          </p:cNvPicPr>
          <p:nvPr/>
        </p:nvPicPr>
        <p:blipFill>
          <a:blip r:embed="rId2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5151277" y="5094100"/>
            <a:ext cx="360000" cy="3600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94379BC5-BB56-28AA-E5D5-6E92906B853B}"/>
              </a:ext>
            </a:extLst>
          </p:cNvPr>
          <p:cNvPicPr>
            <a:picLocks noChangeAspect="1"/>
          </p:cNvPicPr>
          <p:nvPr/>
        </p:nvPicPr>
        <p:blipFill>
          <a:blip r:embed="rId2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5623066" y="5094100"/>
            <a:ext cx="360000" cy="360000"/>
          </a:xfrm>
          <a:prstGeom prst="rect">
            <a:avLst/>
          </a:prstGeom>
        </p:spPr>
      </p:pic>
      <p:pic>
        <p:nvPicPr>
          <p:cNvPr id="128" name="Grafik 127">
            <a:extLst>
              <a:ext uri="{FF2B5EF4-FFF2-40B4-BE49-F238E27FC236}">
                <a16:creationId xmlns:a16="http://schemas.microsoft.com/office/drawing/2014/main" id="{0ABE60B6-13FE-FFFE-DE12-2602C384E650}"/>
              </a:ext>
            </a:extLst>
          </p:cNvPr>
          <p:cNvPicPr>
            <a:picLocks noChangeAspect="1"/>
          </p:cNvPicPr>
          <p:nvPr/>
        </p:nvPicPr>
        <p:blipFill>
          <a:blip r:embed="rId2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6094855" y="5094100"/>
            <a:ext cx="360000" cy="3600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3F423B41-3352-B646-5F88-26276247A991}"/>
              </a:ext>
            </a:extLst>
          </p:cNvPr>
          <p:cNvPicPr>
            <a:picLocks noChangeAspect="1"/>
          </p:cNvPicPr>
          <p:nvPr/>
        </p:nvPicPr>
        <p:blipFill>
          <a:blip r:embed="rId2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6566644" y="5094100"/>
            <a:ext cx="360000" cy="360000"/>
          </a:xfrm>
          <a:prstGeom prst="rect">
            <a:avLst/>
          </a:prstGeom>
        </p:spPr>
      </p:pic>
      <p:pic>
        <p:nvPicPr>
          <p:cNvPr id="130" name="Grafik 129">
            <a:extLst>
              <a:ext uri="{FF2B5EF4-FFF2-40B4-BE49-F238E27FC236}">
                <a16:creationId xmlns:a16="http://schemas.microsoft.com/office/drawing/2014/main" id="{CE37B72F-0106-B7C2-34F9-5D2B9B3F1F92}"/>
              </a:ext>
            </a:extLst>
          </p:cNvPr>
          <p:cNvPicPr>
            <a:picLocks noChangeAspect="1"/>
          </p:cNvPicPr>
          <p:nvPr/>
        </p:nvPicPr>
        <p:blipFill>
          <a:blip r:embed="rId2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7038433" y="5094100"/>
            <a:ext cx="360000" cy="3600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31881300-1DFE-2529-77B5-D108744D6DF6}"/>
              </a:ext>
            </a:extLst>
          </p:cNvPr>
          <p:cNvPicPr>
            <a:picLocks noChangeAspect="1"/>
          </p:cNvPicPr>
          <p:nvPr/>
        </p:nvPicPr>
        <p:blipFill>
          <a:blip r:embed="rId2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7510222" y="5094100"/>
            <a:ext cx="360000" cy="360000"/>
          </a:xfrm>
          <a:prstGeom prst="rect">
            <a:avLst/>
          </a:prstGeom>
        </p:spPr>
      </p:pic>
      <p:pic>
        <p:nvPicPr>
          <p:cNvPr id="132" name="Grafik 131">
            <a:extLst>
              <a:ext uri="{FF2B5EF4-FFF2-40B4-BE49-F238E27FC236}">
                <a16:creationId xmlns:a16="http://schemas.microsoft.com/office/drawing/2014/main" id="{6A36BBA7-63F1-92F1-B40C-08B0ECE5D740}"/>
              </a:ext>
            </a:extLst>
          </p:cNvPr>
          <p:cNvPicPr>
            <a:picLocks noChangeAspect="1"/>
          </p:cNvPicPr>
          <p:nvPr/>
        </p:nvPicPr>
        <p:blipFill>
          <a:blip r:embed="rId2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7982011" y="5094100"/>
            <a:ext cx="360000" cy="36000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2289FBCA-F0EC-9B5B-0F59-DAF997075289}"/>
              </a:ext>
            </a:extLst>
          </p:cNvPr>
          <p:cNvPicPr>
            <a:picLocks noChangeAspect="1"/>
          </p:cNvPicPr>
          <p:nvPr/>
        </p:nvPicPr>
        <p:blipFill>
          <a:blip r:embed="rId2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8453800" y="5094100"/>
            <a:ext cx="360000" cy="360000"/>
          </a:xfrm>
          <a:prstGeom prst="rect">
            <a:avLst/>
          </a:prstGeom>
        </p:spPr>
      </p:pic>
      <p:pic>
        <p:nvPicPr>
          <p:cNvPr id="134" name="Grafik 133">
            <a:extLst>
              <a:ext uri="{FF2B5EF4-FFF2-40B4-BE49-F238E27FC236}">
                <a16:creationId xmlns:a16="http://schemas.microsoft.com/office/drawing/2014/main" id="{FE67AFCD-995E-EC3F-9F70-EB6CB27E1866}"/>
              </a:ext>
            </a:extLst>
          </p:cNvPr>
          <p:cNvPicPr>
            <a:picLocks noChangeAspect="1"/>
          </p:cNvPicPr>
          <p:nvPr/>
        </p:nvPicPr>
        <p:blipFill>
          <a:blip r:embed="rId2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433388" y="2185054"/>
            <a:ext cx="360000" cy="3600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7B34F2D2-78EA-A4F9-40E3-627A334D1F4E}"/>
              </a:ext>
            </a:extLst>
          </p:cNvPr>
          <p:cNvPicPr>
            <a:picLocks noChangeAspect="1"/>
          </p:cNvPicPr>
          <p:nvPr/>
        </p:nvPicPr>
        <p:blipFill>
          <a:blip r:embed="rId2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905177" y="2185054"/>
            <a:ext cx="360000" cy="360000"/>
          </a:xfrm>
          <a:prstGeom prst="rect">
            <a:avLst/>
          </a:prstGeom>
        </p:spPr>
      </p:pic>
      <p:pic>
        <p:nvPicPr>
          <p:cNvPr id="136" name="Grafik 135">
            <a:extLst>
              <a:ext uri="{FF2B5EF4-FFF2-40B4-BE49-F238E27FC236}">
                <a16:creationId xmlns:a16="http://schemas.microsoft.com/office/drawing/2014/main" id="{535C1C66-0AA8-75D7-0742-2553D194A352}"/>
              </a:ext>
            </a:extLst>
          </p:cNvPr>
          <p:cNvPicPr>
            <a:picLocks noChangeAspect="1"/>
          </p:cNvPicPr>
          <p:nvPr/>
        </p:nvPicPr>
        <p:blipFill>
          <a:blip r:embed="rId2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1376966" y="2185054"/>
            <a:ext cx="360000" cy="36000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C7FB6085-623C-7C6C-757B-DC6D90612B97}"/>
              </a:ext>
            </a:extLst>
          </p:cNvPr>
          <p:cNvPicPr>
            <a:picLocks noChangeAspect="1"/>
          </p:cNvPicPr>
          <p:nvPr/>
        </p:nvPicPr>
        <p:blipFill>
          <a:blip r:embed="rId2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1848755" y="2185054"/>
            <a:ext cx="360000" cy="360000"/>
          </a:xfrm>
          <a:prstGeom prst="rect">
            <a:avLst/>
          </a:prstGeom>
        </p:spPr>
      </p:pic>
      <p:pic>
        <p:nvPicPr>
          <p:cNvPr id="138" name="Grafik 137">
            <a:extLst>
              <a:ext uri="{FF2B5EF4-FFF2-40B4-BE49-F238E27FC236}">
                <a16:creationId xmlns:a16="http://schemas.microsoft.com/office/drawing/2014/main" id="{C57D06BE-13F3-5692-3B9B-18FE0FB05952}"/>
              </a:ext>
            </a:extLst>
          </p:cNvPr>
          <p:cNvPicPr>
            <a:picLocks noChangeAspect="1"/>
          </p:cNvPicPr>
          <p:nvPr/>
        </p:nvPicPr>
        <p:blipFill>
          <a:blip r:embed="rId2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2320547" y="2185054"/>
            <a:ext cx="360000" cy="36000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5170BB58-FA51-70E8-73C1-24239C3CF5FC}"/>
              </a:ext>
            </a:extLst>
          </p:cNvPr>
          <p:cNvPicPr>
            <a:picLocks noChangeAspect="1"/>
          </p:cNvPicPr>
          <p:nvPr/>
        </p:nvPicPr>
        <p:blipFill>
          <a:blip r:embed="rId2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433388" y="2669895"/>
            <a:ext cx="360000" cy="360000"/>
          </a:xfrm>
          <a:prstGeom prst="rect">
            <a:avLst/>
          </a:prstGeom>
        </p:spPr>
      </p:pic>
      <p:pic>
        <p:nvPicPr>
          <p:cNvPr id="140" name="Grafik 139">
            <a:extLst>
              <a:ext uri="{FF2B5EF4-FFF2-40B4-BE49-F238E27FC236}">
                <a16:creationId xmlns:a16="http://schemas.microsoft.com/office/drawing/2014/main" id="{D5656765-8FD2-2336-02FD-F34FC713B38C}"/>
              </a:ext>
            </a:extLst>
          </p:cNvPr>
          <p:cNvPicPr>
            <a:picLocks noChangeAspect="1"/>
          </p:cNvPicPr>
          <p:nvPr/>
        </p:nvPicPr>
        <p:blipFill>
          <a:blip r:embed="rId2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905177" y="2669895"/>
            <a:ext cx="360000" cy="360000"/>
          </a:xfrm>
          <a:prstGeom prst="rect">
            <a:avLst/>
          </a:prstGeom>
        </p:spPr>
      </p:pic>
      <p:pic>
        <p:nvPicPr>
          <p:cNvPr id="141" name="Grafik 140">
            <a:extLst>
              <a:ext uri="{FF2B5EF4-FFF2-40B4-BE49-F238E27FC236}">
                <a16:creationId xmlns:a16="http://schemas.microsoft.com/office/drawing/2014/main" id="{A0DEF1F5-0994-E4D1-65A7-AA05892574C8}"/>
              </a:ext>
            </a:extLst>
          </p:cNvPr>
          <p:cNvPicPr>
            <a:picLocks noChangeAspect="1"/>
          </p:cNvPicPr>
          <p:nvPr/>
        </p:nvPicPr>
        <p:blipFill>
          <a:blip r:embed="rId2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1376966" y="2669895"/>
            <a:ext cx="360000" cy="360000"/>
          </a:xfrm>
          <a:prstGeom prst="rect">
            <a:avLst/>
          </a:prstGeom>
        </p:spPr>
      </p:pic>
      <p:pic>
        <p:nvPicPr>
          <p:cNvPr id="142" name="Grafik 141">
            <a:extLst>
              <a:ext uri="{FF2B5EF4-FFF2-40B4-BE49-F238E27FC236}">
                <a16:creationId xmlns:a16="http://schemas.microsoft.com/office/drawing/2014/main" id="{C49F99F8-F6A5-6906-CC47-D3AED49DF0EF}"/>
              </a:ext>
            </a:extLst>
          </p:cNvPr>
          <p:cNvPicPr>
            <a:picLocks noChangeAspect="1"/>
          </p:cNvPicPr>
          <p:nvPr/>
        </p:nvPicPr>
        <p:blipFill>
          <a:blip r:embed="rId2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1848755" y="2669895"/>
            <a:ext cx="360000" cy="360000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3E05FC0F-4AF8-C946-CE26-A1AECCC1DC35}"/>
              </a:ext>
            </a:extLst>
          </p:cNvPr>
          <p:cNvPicPr>
            <a:picLocks noChangeAspect="1"/>
          </p:cNvPicPr>
          <p:nvPr/>
        </p:nvPicPr>
        <p:blipFill>
          <a:blip r:embed="rId2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2320547" y="2669895"/>
            <a:ext cx="360000" cy="360000"/>
          </a:xfrm>
          <a:prstGeom prst="rect">
            <a:avLst/>
          </a:prstGeom>
        </p:spPr>
      </p:pic>
      <p:pic>
        <p:nvPicPr>
          <p:cNvPr id="144" name="Grafik 143">
            <a:extLst>
              <a:ext uri="{FF2B5EF4-FFF2-40B4-BE49-F238E27FC236}">
                <a16:creationId xmlns:a16="http://schemas.microsoft.com/office/drawing/2014/main" id="{D99A260E-3391-58DF-D97C-B4C2FFE74944}"/>
              </a:ext>
            </a:extLst>
          </p:cNvPr>
          <p:cNvPicPr>
            <a:picLocks noChangeAspect="1"/>
          </p:cNvPicPr>
          <p:nvPr/>
        </p:nvPicPr>
        <p:blipFill>
          <a:blip r:embed="rId2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433388" y="3154736"/>
            <a:ext cx="360000" cy="360000"/>
          </a:xfrm>
          <a:prstGeom prst="rect">
            <a:avLst/>
          </a:prstGeom>
        </p:spPr>
      </p:pic>
      <p:pic>
        <p:nvPicPr>
          <p:cNvPr id="145" name="Grafik 144">
            <a:extLst>
              <a:ext uri="{FF2B5EF4-FFF2-40B4-BE49-F238E27FC236}">
                <a16:creationId xmlns:a16="http://schemas.microsoft.com/office/drawing/2014/main" id="{F6472551-898A-259C-9842-1073975089DF}"/>
              </a:ext>
            </a:extLst>
          </p:cNvPr>
          <p:cNvPicPr>
            <a:picLocks noChangeAspect="1"/>
          </p:cNvPicPr>
          <p:nvPr/>
        </p:nvPicPr>
        <p:blipFill>
          <a:blip r:embed="rId2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905177" y="3154736"/>
            <a:ext cx="360000" cy="360000"/>
          </a:xfrm>
          <a:prstGeom prst="rect">
            <a:avLst/>
          </a:prstGeom>
        </p:spPr>
      </p:pic>
      <p:pic>
        <p:nvPicPr>
          <p:cNvPr id="146" name="Grafik 145">
            <a:extLst>
              <a:ext uri="{FF2B5EF4-FFF2-40B4-BE49-F238E27FC236}">
                <a16:creationId xmlns:a16="http://schemas.microsoft.com/office/drawing/2014/main" id="{43DAB856-9D6A-399E-B859-7539ECA937DF}"/>
              </a:ext>
            </a:extLst>
          </p:cNvPr>
          <p:cNvPicPr>
            <a:picLocks noChangeAspect="1"/>
          </p:cNvPicPr>
          <p:nvPr/>
        </p:nvPicPr>
        <p:blipFill>
          <a:blip r:embed="rId2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1376966" y="3154736"/>
            <a:ext cx="360000" cy="360000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4B6354DD-86E7-82B6-15B6-F2D3551A937F}"/>
              </a:ext>
            </a:extLst>
          </p:cNvPr>
          <p:cNvPicPr>
            <a:picLocks noChangeAspect="1"/>
          </p:cNvPicPr>
          <p:nvPr/>
        </p:nvPicPr>
        <p:blipFill>
          <a:blip r:embed="rId2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1848755" y="3154736"/>
            <a:ext cx="360000" cy="360000"/>
          </a:xfrm>
          <a:prstGeom prst="rect">
            <a:avLst/>
          </a:prstGeom>
        </p:spPr>
      </p:pic>
      <p:pic>
        <p:nvPicPr>
          <p:cNvPr id="148" name="Grafik 147">
            <a:extLst>
              <a:ext uri="{FF2B5EF4-FFF2-40B4-BE49-F238E27FC236}">
                <a16:creationId xmlns:a16="http://schemas.microsoft.com/office/drawing/2014/main" id="{2268FE62-052F-E028-7788-AA42882CF75A}"/>
              </a:ext>
            </a:extLst>
          </p:cNvPr>
          <p:cNvPicPr>
            <a:picLocks noChangeAspect="1"/>
          </p:cNvPicPr>
          <p:nvPr/>
        </p:nvPicPr>
        <p:blipFill>
          <a:blip r:embed="rId2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2320547" y="3154736"/>
            <a:ext cx="360000" cy="360000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15BA5A74-3793-CF73-8327-4E4B22B9DE2E}"/>
              </a:ext>
            </a:extLst>
          </p:cNvPr>
          <p:cNvPicPr>
            <a:picLocks noChangeAspect="1"/>
          </p:cNvPicPr>
          <p:nvPr/>
        </p:nvPicPr>
        <p:blipFill>
          <a:blip r:embed="rId28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433388" y="3639577"/>
            <a:ext cx="360000" cy="360000"/>
          </a:xfrm>
          <a:prstGeom prst="rect">
            <a:avLst/>
          </a:prstGeom>
        </p:spPr>
      </p:pic>
      <p:pic>
        <p:nvPicPr>
          <p:cNvPr id="150" name="Grafik 149">
            <a:extLst>
              <a:ext uri="{FF2B5EF4-FFF2-40B4-BE49-F238E27FC236}">
                <a16:creationId xmlns:a16="http://schemas.microsoft.com/office/drawing/2014/main" id="{EA71113A-1789-09E9-4506-8CECFC4A34B5}"/>
              </a:ext>
            </a:extLst>
          </p:cNvPr>
          <p:cNvPicPr>
            <a:picLocks noChangeAspect="1"/>
          </p:cNvPicPr>
          <p:nvPr/>
        </p:nvPicPr>
        <p:blipFill>
          <a:blip r:embed="rId2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905177" y="3639577"/>
            <a:ext cx="360000" cy="360000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0C9BCA77-1860-74A5-B8E3-39E0D6E0B1A9}"/>
              </a:ext>
            </a:extLst>
          </p:cNvPr>
          <p:cNvPicPr>
            <a:picLocks noChangeAspect="1"/>
          </p:cNvPicPr>
          <p:nvPr/>
        </p:nvPicPr>
        <p:blipFill>
          <a:blip r:embed="rId2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1376966" y="3639577"/>
            <a:ext cx="360000" cy="360000"/>
          </a:xfrm>
          <a:prstGeom prst="rect">
            <a:avLst/>
          </a:prstGeom>
        </p:spPr>
      </p:pic>
      <p:pic>
        <p:nvPicPr>
          <p:cNvPr id="152" name="Grafik 151">
            <a:extLst>
              <a:ext uri="{FF2B5EF4-FFF2-40B4-BE49-F238E27FC236}">
                <a16:creationId xmlns:a16="http://schemas.microsoft.com/office/drawing/2014/main" id="{481DC917-B4E2-5E2B-5F1F-51276FF821AB}"/>
              </a:ext>
            </a:extLst>
          </p:cNvPr>
          <p:cNvPicPr>
            <a:picLocks noChangeAspect="1"/>
          </p:cNvPicPr>
          <p:nvPr/>
        </p:nvPicPr>
        <p:blipFill>
          <a:blip r:embed="rId2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1848755" y="3639577"/>
            <a:ext cx="360000" cy="360000"/>
          </a:xfrm>
          <a:prstGeom prst="rect">
            <a:avLst/>
          </a:prstGeom>
        </p:spPr>
      </p:pic>
      <p:pic>
        <p:nvPicPr>
          <p:cNvPr id="153" name="Grafik 152">
            <a:extLst>
              <a:ext uri="{FF2B5EF4-FFF2-40B4-BE49-F238E27FC236}">
                <a16:creationId xmlns:a16="http://schemas.microsoft.com/office/drawing/2014/main" id="{7AEB3DA4-3864-2F79-C60F-F3D1EDD23653}"/>
              </a:ext>
            </a:extLst>
          </p:cNvPr>
          <p:cNvPicPr>
            <a:picLocks noChangeAspect="1"/>
          </p:cNvPicPr>
          <p:nvPr/>
        </p:nvPicPr>
        <p:blipFill>
          <a:blip r:embed="rId28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2320547" y="3639577"/>
            <a:ext cx="360000" cy="360000"/>
          </a:xfrm>
          <a:prstGeom prst="rect">
            <a:avLst/>
          </a:prstGeom>
        </p:spPr>
      </p:pic>
      <p:pic>
        <p:nvPicPr>
          <p:cNvPr id="154" name="Grafik 153">
            <a:extLst>
              <a:ext uri="{FF2B5EF4-FFF2-40B4-BE49-F238E27FC236}">
                <a16:creationId xmlns:a16="http://schemas.microsoft.com/office/drawing/2014/main" id="{9E82BFF1-5459-FD7E-BD22-BFE435711B84}"/>
              </a:ext>
            </a:extLst>
          </p:cNvPr>
          <p:cNvPicPr>
            <a:picLocks noChangeAspect="1"/>
          </p:cNvPicPr>
          <p:nvPr/>
        </p:nvPicPr>
        <p:blipFill>
          <a:blip r:embed="rId29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433388" y="4124418"/>
            <a:ext cx="360000" cy="3600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B4D34561-8F97-1B63-E0C1-1174834A849E}"/>
              </a:ext>
            </a:extLst>
          </p:cNvPr>
          <p:cNvPicPr>
            <a:picLocks noChangeAspect="1"/>
          </p:cNvPicPr>
          <p:nvPr/>
        </p:nvPicPr>
        <p:blipFill>
          <a:blip r:embed="rId29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905177" y="4124418"/>
            <a:ext cx="360000" cy="360000"/>
          </a:xfrm>
          <a:prstGeom prst="rect">
            <a:avLst/>
          </a:prstGeom>
        </p:spPr>
      </p:pic>
      <p:pic>
        <p:nvPicPr>
          <p:cNvPr id="156" name="Grafik 155">
            <a:extLst>
              <a:ext uri="{FF2B5EF4-FFF2-40B4-BE49-F238E27FC236}">
                <a16:creationId xmlns:a16="http://schemas.microsoft.com/office/drawing/2014/main" id="{AED0BD0F-8EBA-257C-2D3B-C485F955EA63}"/>
              </a:ext>
            </a:extLst>
          </p:cNvPr>
          <p:cNvPicPr>
            <a:picLocks noChangeAspect="1"/>
          </p:cNvPicPr>
          <p:nvPr/>
        </p:nvPicPr>
        <p:blipFill>
          <a:blip r:embed="rId29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1376966" y="4124418"/>
            <a:ext cx="360000" cy="360000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4859DC10-D7F8-6BA9-3739-6EB9C7F2D597}"/>
              </a:ext>
            </a:extLst>
          </p:cNvPr>
          <p:cNvPicPr>
            <a:picLocks noChangeAspect="1"/>
          </p:cNvPicPr>
          <p:nvPr/>
        </p:nvPicPr>
        <p:blipFill>
          <a:blip r:embed="rId29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1848755" y="4124418"/>
            <a:ext cx="360000" cy="360000"/>
          </a:xfrm>
          <a:prstGeom prst="rect">
            <a:avLst/>
          </a:prstGeom>
        </p:spPr>
      </p:pic>
      <p:pic>
        <p:nvPicPr>
          <p:cNvPr id="158" name="Grafik 157">
            <a:extLst>
              <a:ext uri="{FF2B5EF4-FFF2-40B4-BE49-F238E27FC236}">
                <a16:creationId xmlns:a16="http://schemas.microsoft.com/office/drawing/2014/main" id="{ECF3DD6F-866B-2741-46B3-DA3854EB2DDD}"/>
              </a:ext>
            </a:extLst>
          </p:cNvPr>
          <p:cNvPicPr>
            <a:picLocks noChangeAspect="1"/>
          </p:cNvPicPr>
          <p:nvPr/>
        </p:nvPicPr>
        <p:blipFill>
          <a:blip r:embed="rId29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2320547" y="4124418"/>
            <a:ext cx="360000" cy="3600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FD788606-5CF6-8ECB-18C8-46E1F942AB80}"/>
              </a:ext>
            </a:extLst>
          </p:cNvPr>
          <p:cNvPicPr>
            <a:picLocks noChangeAspect="1"/>
          </p:cNvPicPr>
          <p:nvPr/>
        </p:nvPicPr>
        <p:blipFill>
          <a:blip r:embed="rId30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433388" y="4609259"/>
            <a:ext cx="360000" cy="360000"/>
          </a:xfrm>
          <a:prstGeom prst="rect">
            <a:avLst/>
          </a:prstGeom>
        </p:spPr>
      </p:pic>
      <p:pic>
        <p:nvPicPr>
          <p:cNvPr id="160" name="Grafik 159">
            <a:extLst>
              <a:ext uri="{FF2B5EF4-FFF2-40B4-BE49-F238E27FC236}">
                <a16:creationId xmlns:a16="http://schemas.microsoft.com/office/drawing/2014/main" id="{F40E5D04-6B58-D0B6-5162-2B03C3B46A2E}"/>
              </a:ext>
            </a:extLst>
          </p:cNvPr>
          <p:cNvPicPr>
            <a:picLocks noChangeAspect="1"/>
          </p:cNvPicPr>
          <p:nvPr/>
        </p:nvPicPr>
        <p:blipFill>
          <a:blip r:embed="rId30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905177" y="4609259"/>
            <a:ext cx="360000" cy="360000"/>
          </a:xfrm>
          <a:prstGeom prst="rect">
            <a:avLst/>
          </a:prstGeom>
        </p:spPr>
      </p:pic>
      <p:pic>
        <p:nvPicPr>
          <p:cNvPr id="161" name="Grafik 160">
            <a:extLst>
              <a:ext uri="{FF2B5EF4-FFF2-40B4-BE49-F238E27FC236}">
                <a16:creationId xmlns:a16="http://schemas.microsoft.com/office/drawing/2014/main" id="{A9362C80-A059-F9A4-346C-1B4D434CD0DE}"/>
              </a:ext>
            </a:extLst>
          </p:cNvPr>
          <p:cNvPicPr>
            <a:picLocks noChangeAspect="1"/>
          </p:cNvPicPr>
          <p:nvPr/>
        </p:nvPicPr>
        <p:blipFill>
          <a:blip r:embed="rId30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1376966" y="4609259"/>
            <a:ext cx="360000" cy="360000"/>
          </a:xfrm>
          <a:prstGeom prst="rect">
            <a:avLst/>
          </a:prstGeom>
        </p:spPr>
      </p:pic>
      <p:pic>
        <p:nvPicPr>
          <p:cNvPr id="162" name="Grafik 161">
            <a:extLst>
              <a:ext uri="{FF2B5EF4-FFF2-40B4-BE49-F238E27FC236}">
                <a16:creationId xmlns:a16="http://schemas.microsoft.com/office/drawing/2014/main" id="{0E1C4E7E-6A17-3D2A-D178-EED31984716F}"/>
              </a:ext>
            </a:extLst>
          </p:cNvPr>
          <p:cNvPicPr>
            <a:picLocks noChangeAspect="1"/>
          </p:cNvPicPr>
          <p:nvPr/>
        </p:nvPicPr>
        <p:blipFill>
          <a:blip r:embed="rId30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1848755" y="4609259"/>
            <a:ext cx="360000" cy="360000"/>
          </a:xfrm>
          <a:prstGeom prst="rect">
            <a:avLst/>
          </a:prstGeom>
        </p:spPr>
      </p:pic>
      <p:pic>
        <p:nvPicPr>
          <p:cNvPr id="163" name="Grafik 162">
            <a:extLst>
              <a:ext uri="{FF2B5EF4-FFF2-40B4-BE49-F238E27FC236}">
                <a16:creationId xmlns:a16="http://schemas.microsoft.com/office/drawing/2014/main" id="{9E3C9E23-B9D9-1313-8450-7917B4523987}"/>
              </a:ext>
            </a:extLst>
          </p:cNvPr>
          <p:cNvPicPr>
            <a:picLocks noChangeAspect="1"/>
          </p:cNvPicPr>
          <p:nvPr/>
        </p:nvPicPr>
        <p:blipFill>
          <a:blip r:embed="rId30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2320547" y="4609259"/>
            <a:ext cx="360000" cy="360000"/>
          </a:xfrm>
          <a:prstGeom prst="rect">
            <a:avLst/>
          </a:prstGeom>
        </p:spPr>
      </p:pic>
      <p:pic>
        <p:nvPicPr>
          <p:cNvPr id="164" name="Grafik 163">
            <a:extLst>
              <a:ext uri="{FF2B5EF4-FFF2-40B4-BE49-F238E27FC236}">
                <a16:creationId xmlns:a16="http://schemas.microsoft.com/office/drawing/2014/main" id="{E2C491CE-D8E7-65D1-45E4-F7D724E0D8E2}"/>
              </a:ext>
            </a:extLst>
          </p:cNvPr>
          <p:cNvPicPr>
            <a:picLocks noChangeAspect="1"/>
          </p:cNvPicPr>
          <p:nvPr/>
        </p:nvPicPr>
        <p:blipFill>
          <a:blip r:embed="rId3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433388" y="5094100"/>
            <a:ext cx="360000" cy="360000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53D11E8E-3A2B-0248-E6AB-7AE46EC3439D}"/>
              </a:ext>
            </a:extLst>
          </p:cNvPr>
          <p:cNvPicPr>
            <a:picLocks noChangeAspect="1"/>
          </p:cNvPicPr>
          <p:nvPr/>
        </p:nvPicPr>
        <p:blipFill>
          <a:blip r:embed="rId3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905177" y="5094100"/>
            <a:ext cx="360000" cy="360000"/>
          </a:xfrm>
          <a:prstGeom prst="rect">
            <a:avLst/>
          </a:prstGeom>
        </p:spPr>
      </p:pic>
      <p:pic>
        <p:nvPicPr>
          <p:cNvPr id="166" name="Grafik 165">
            <a:extLst>
              <a:ext uri="{FF2B5EF4-FFF2-40B4-BE49-F238E27FC236}">
                <a16:creationId xmlns:a16="http://schemas.microsoft.com/office/drawing/2014/main" id="{89077C4C-8845-85C2-DB8B-B036D6C0C1AB}"/>
              </a:ext>
            </a:extLst>
          </p:cNvPr>
          <p:cNvPicPr>
            <a:picLocks noChangeAspect="1"/>
          </p:cNvPicPr>
          <p:nvPr/>
        </p:nvPicPr>
        <p:blipFill>
          <a:blip r:embed="rId3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1376966" y="5094100"/>
            <a:ext cx="360000" cy="3600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7EA80694-C81A-CB03-346A-0FF0404C2FE1}"/>
              </a:ext>
            </a:extLst>
          </p:cNvPr>
          <p:cNvPicPr>
            <a:picLocks noChangeAspect="1"/>
          </p:cNvPicPr>
          <p:nvPr/>
        </p:nvPicPr>
        <p:blipFill>
          <a:blip r:embed="rId3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1848755" y="5094100"/>
            <a:ext cx="360000" cy="360000"/>
          </a:xfrm>
          <a:prstGeom prst="rect">
            <a:avLst/>
          </a:prstGeom>
        </p:spPr>
      </p:pic>
      <p:pic>
        <p:nvPicPr>
          <p:cNvPr id="168" name="Grafik 167">
            <a:extLst>
              <a:ext uri="{FF2B5EF4-FFF2-40B4-BE49-F238E27FC236}">
                <a16:creationId xmlns:a16="http://schemas.microsoft.com/office/drawing/2014/main" id="{175A4FAC-CEB7-2CB1-CB2F-4CD3EB3B73C0}"/>
              </a:ext>
            </a:extLst>
          </p:cNvPr>
          <p:cNvPicPr>
            <a:picLocks noChangeAspect="1"/>
          </p:cNvPicPr>
          <p:nvPr/>
        </p:nvPicPr>
        <p:blipFill>
          <a:blip r:embed="rId3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2320547" y="5094100"/>
            <a:ext cx="360000" cy="360000"/>
          </a:xfrm>
          <a:prstGeom prst="rect">
            <a:avLst/>
          </a:prstGeom>
        </p:spPr>
      </p:pic>
      <p:grpSp>
        <p:nvGrpSpPr>
          <p:cNvPr id="169" name="Gruppieren 168">
            <a:extLst>
              <a:ext uri="{FF2B5EF4-FFF2-40B4-BE49-F238E27FC236}">
                <a16:creationId xmlns:a16="http://schemas.microsoft.com/office/drawing/2014/main" id="{F00216A2-0F7D-1100-A22A-F36713FA0432}"/>
              </a:ext>
            </a:extLst>
          </p:cNvPr>
          <p:cNvGrpSpPr/>
          <p:nvPr/>
        </p:nvGrpSpPr>
        <p:grpSpPr>
          <a:xfrm>
            <a:off x="9189675" y="2032131"/>
            <a:ext cx="1775370" cy="360000"/>
            <a:chOff x="9418464" y="4300128"/>
            <a:chExt cx="1775370" cy="360000"/>
          </a:xfrm>
          <a:solidFill>
            <a:schemeClr val="tx1"/>
          </a:solidFill>
        </p:grpSpPr>
        <p:pic>
          <p:nvPicPr>
            <p:cNvPr id="170" name="Grafik 169">
              <a:extLst>
                <a:ext uri="{FF2B5EF4-FFF2-40B4-BE49-F238E27FC236}">
                  <a16:creationId xmlns:a16="http://schemas.microsoft.com/office/drawing/2014/main" id="{12CF6444-AC9A-3A8C-7A95-02066CC3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1"/>
                </a:ext>
              </a:extLst>
            </a:blip>
            <a:stretch>
              <a:fillRect/>
            </a:stretch>
          </p:blipFill>
          <p:spPr>
            <a:xfrm>
              <a:off x="9418464" y="4300128"/>
              <a:ext cx="360000" cy="360000"/>
            </a:xfrm>
            <a:prstGeom prst="rect">
              <a:avLst/>
            </a:prstGeom>
          </p:spPr>
        </p:pic>
        <p:pic>
          <p:nvPicPr>
            <p:cNvPr id="171" name="Grafik 170">
              <a:extLst>
                <a:ext uri="{FF2B5EF4-FFF2-40B4-BE49-F238E27FC236}">
                  <a16:creationId xmlns:a16="http://schemas.microsoft.com/office/drawing/2014/main" id="{7076DC09-2702-CD3E-6400-3C9201B58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3"/>
                </a:ext>
              </a:extLst>
            </a:blip>
            <a:stretch>
              <a:fillRect/>
            </a:stretch>
          </p:blipFill>
          <p:spPr>
            <a:xfrm>
              <a:off x="9890254" y="4300128"/>
              <a:ext cx="360000" cy="360000"/>
            </a:xfrm>
            <a:prstGeom prst="rect">
              <a:avLst/>
            </a:prstGeom>
          </p:spPr>
        </p:pic>
        <p:pic>
          <p:nvPicPr>
            <p:cNvPr id="172" name="Grafik 171">
              <a:extLst>
                <a:ext uri="{FF2B5EF4-FFF2-40B4-BE49-F238E27FC236}">
                  <a16:creationId xmlns:a16="http://schemas.microsoft.com/office/drawing/2014/main" id="{4696773C-B976-D739-0C15-1D78404F1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5"/>
                </a:ext>
              </a:extLst>
            </a:blip>
            <a:stretch>
              <a:fillRect/>
            </a:stretch>
          </p:blipFill>
          <p:spPr>
            <a:xfrm>
              <a:off x="10362044" y="4300128"/>
              <a:ext cx="360000" cy="360000"/>
            </a:xfrm>
            <a:prstGeom prst="rect">
              <a:avLst/>
            </a:prstGeom>
          </p:spPr>
        </p:pic>
        <p:pic>
          <p:nvPicPr>
            <p:cNvPr id="173" name="Grafik 172">
              <a:extLst>
                <a:ext uri="{FF2B5EF4-FFF2-40B4-BE49-F238E27FC236}">
                  <a16:creationId xmlns:a16="http://schemas.microsoft.com/office/drawing/2014/main" id="{33875372-5A46-BBE5-46D1-B965FBB4F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7"/>
                </a:ext>
              </a:extLst>
            </a:blip>
            <a:stretch>
              <a:fillRect/>
            </a:stretch>
          </p:blipFill>
          <p:spPr>
            <a:xfrm>
              <a:off x="10833834" y="4300128"/>
              <a:ext cx="360000" cy="360000"/>
            </a:xfrm>
            <a:prstGeom prst="rect">
              <a:avLst/>
            </a:prstGeom>
          </p:spPr>
        </p:pic>
      </p:grpSp>
      <p:pic>
        <p:nvPicPr>
          <p:cNvPr id="174" name="Grafik 173">
            <a:extLst>
              <a:ext uri="{FF2B5EF4-FFF2-40B4-BE49-F238E27FC236}">
                <a16:creationId xmlns:a16="http://schemas.microsoft.com/office/drawing/2014/main" id="{480D5B1B-D6AC-0EFE-952A-9D80DF8C0481}"/>
              </a:ext>
            </a:extLst>
          </p:cNvPr>
          <p:cNvPicPr>
            <a:picLocks noChangeAspect="1"/>
          </p:cNvPicPr>
          <p:nvPr/>
        </p:nvPicPr>
        <p:blipFill>
          <a:blip r:embed="rId3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rcRect/>
          <a:stretch/>
        </p:blipFill>
        <p:spPr>
          <a:xfrm>
            <a:off x="5151277" y="5578941"/>
            <a:ext cx="360000" cy="36000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8E738518-D50B-FC96-7AC4-F58D1A787A0A}"/>
              </a:ext>
            </a:extLst>
          </p:cNvPr>
          <p:cNvPicPr>
            <a:picLocks noChangeAspect="1"/>
          </p:cNvPicPr>
          <p:nvPr/>
        </p:nvPicPr>
        <p:blipFill>
          <a:blip r:embed="rId3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1"/>
              </a:ext>
            </a:extLst>
          </a:blip>
          <a:srcRect/>
          <a:stretch/>
        </p:blipFill>
        <p:spPr>
          <a:xfrm>
            <a:off x="5623066" y="5578941"/>
            <a:ext cx="360000" cy="360000"/>
          </a:xfrm>
          <a:prstGeom prst="rect">
            <a:avLst/>
          </a:prstGeom>
        </p:spPr>
      </p:pic>
      <p:pic>
        <p:nvPicPr>
          <p:cNvPr id="176" name="Grafik 175">
            <a:extLst>
              <a:ext uri="{FF2B5EF4-FFF2-40B4-BE49-F238E27FC236}">
                <a16:creationId xmlns:a16="http://schemas.microsoft.com/office/drawing/2014/main" id="{57188EEE-0F96-3739-C578-419313037797}"/>
              </a:ext>
            </a:extLst>
          </p:cNvPr>
          <p:cNvPicPr>
            <a:picLocks noChangeAspect="1"/>
          </p:cNvPicPr>
          <p:nvPr/>
        </p:nvPicPr>
        <p:blipFill>
          <a:blip r:embed="rId3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3"/>
              </a:ext>
            </a:extLst>
          </a:blip>
          <a:srcRect/>
          <a:stretch/>
        </p:blipFill>
        <p:spPr>
          <a:xfrm>
            <a:off x="6094855" y="5578941"/>
            <a:ext cx="360000" cy="36000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E829F932-7C87-33E4-4C88-04A494316393}"/>
              </a:ext>
            </a:extLst>
          </p:cNvPr>
          <p:cNvPicPr>
            <a:picLocks noChangeAspect="1"/>
          </p:cNvPicPr>
          <p:nvPr/>
        </p:nvPicPr>
        <p:blipFill>
          <a:blip r:embed="rId3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5"/>
              </a:ext>
            </a:extLst>
          </a:blip>
          <a:srcRect/>
          <a:stretch/>
        </p:blipFill>
        <p:spPr>
          <a:xfrm>
            <a:off x="6566644" y="5578941"/>
            <a:ext cx="360000" cy="360000"/>
          </a:xfrm>
          <a:prstGeom prst="rect">
            <a:avLst/>
          </a:prstGeom>
        </p:spPr>
      </p:pic>
      <p:pic>
        <p:nvPicPr>
          <p:cNvPr id="178" name="Grafik 177">
            <a:extLst>
              <a:ext uri="{FF2B5EF4-FFF2-40B4-BE49-F238E27FC236}">
                <a16:creationId xmlns:a16="http://schemas.microsoft.com/office/drawing/2014/main" id="{1BE5AB94-7EE8-F144-D6A3-3F2CCB640359}"/>
              </a:ext>
            </a:extLst>
          </p:cNvPr>
          <p:cNvPicPr>
            <a:picLocks noChangeAspect="1"/>
          </p:cNvPicPr>
          <p:nvPr/>
        </p:nvPicPr>
        <p:blipFill>
          <a:blip r:embed="rId3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7"/>
              </a:ext>
            </a:extLst>
          </a:blip>
          <a:srcRect/>
          <a:stretch/>
        </p:blipFill>
        <p:spPr>
          <a:xfrm>
            <a:off x="7038433" y="5578941"/>
            <a:ext cx="360000" cy="360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5A24FE0-3B16-69BE-E2C9-E7978DE9E5A0}"/>
              </a:ext>
            </a:extLst>
          </p:cNvPr>
          <p:cNvPicPr>
            <a:picLocks noChangeAspect="1"/>
          </p:cNvPicPr>
          <p:nvPr/>
        </p:nvPicPr>
        <p:blipFill>
          <a:blip r:embed="rId338">
            <a:extLs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7510222" y="5578941"/>
            <a:ext cx="360000" cy="36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0AACAA9-740A-5D7E-AE27-9F7910712309}"/>
              </a:ext>
            </a:extLst>
          </p:cNvPr>
          <p:cNvPicPr>
            <a:picLocks noChangeAspect="1"/>
          </p:cNvPicPr>
          <p:nvPr/>
        </p:nvPicPr>
        <p:blipFill>
          <a:blip r:embed="rId340">
            <a:extLs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7982010" y="5578940"/>
            <a:ext cx="360001" cy="360001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68F92761-D6A5-78A7-342D-5272B932ACC1}"/>
              </a:ext>
            </a:extLst>
          </p:cNvPr>
          <p:cNvPicPr>
            <a:picLocks noChangeAspect="1"/>
          </p:cNvPicPr>
          <p:nvPr/>
        </p:nvPicPr>
        <p:blipFill>
          <a:blip r:embed="rId342">
            <a:extLs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8453800" y="5578941"/>
            <a:ext cx="360000" cy="360000"/>
          </a:xfrm>
          <a:prstGeom prst="rect">
            <a:avLst/>
          </a:prstGeom>
        </p:spPr>
      </p:pic>
      <p:pic>
        <p:nvPicPr>
          <p:cNvPr id="180" name="Grafik 179">
            <a:extLst>
              <a:ext uri="{FF2B5EF4-FFF2-40B4-BE49-F238E27FC236}">
                <a16:creationId xmlns:a16="http://schemas.microsoft.com/office/drawing/2014/main" id="{5FFF3CDE-FB54-E6E3-0F46-B05B301B1394}"/>
              </a:ext>
            </a:extLst>
          </p:cNvPr>
          <p:cNvPicPr>
            <a:picLocks noChangeAspect="1"/>
          </p:cNvPicPr>
          <p:nvPr/>
        </p:nvPicPr>
        <p:blipFill>
          <a:blip r:embed="rId344">
            <a:extLs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433387" y="6047557"/>
            <a:ext cx="360000" cy="36000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6BB1E69D-C078-B1A0-F56C-B8B0C1F87B0D}"/>
              </a:ext>
            </a:extLst>
          </p:cNvPr>
          <p:cNvPicPr>
            <a:picLocks noChangeAspect="1"/>
          </p:cNvPicPr>
          <p:nvPr/>
        </p:nvPicPr>
        <p:blipFill>
          <a:blip r:embed="rId346">
            <a:extLs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905177" y="6047557"/>
            <a:ext cx="360001" cy="360001"/>
          </a:xfrm>
          <a:prstGeom prst="rect">
            <a:avLst/>
          </a:prstGeom>
        </p:spPr>
      </p:pic>
      <p:pic>
        <p:nvPicPr>
          <p:cNvPr id="182" name="Grafik 181">
            <a:extLst>
              <a:ext uri="{FF2B5EF4-FFF2-40B4-BE49-F238E27FC236}">
                <a16:creationId xmlns:a16="http://schemas.microsoft.com/office/drawing/2014/main" id="{BC60E317-4CD8-818C-54E3-9F7FB3F672EB}"/>
              </a:ext>
            </a:extLst>
          </p:cNvPr>
          <p:cNvPicPr>
            <a:picLocks noChangeAspect="1"/>
          </p:cNvPicPr>
          <p:nvPr/>
        </p:nvPicPr>
        <p:blipFill>
          <a:blip r:embed="rId348">
            <a:extLs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1376966" y="6047557"/>
            <a:ext cx="360001" cy="360001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985AEF01-2F0B-BB44-B9FA-AE1E15B3D3B8}"/>
              </a:ext>
            </a:extLst>
          </p:cNvPr>
          <p:cNvPicPr>
            <a:picLocks noChangeAspect="1"/>
          </p:cNvPicPr>
          <p:nvPr/>
        </p:nvPicPr>
        <p:blipFill>
          <a:blip r:embed="rId350">
            <a:extLs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1848755" y="6047557"/>
            <a:ext cx="360001" cy="360001"/>
          </a:xfrm>
          <a:prstGeom prst="rect">
            <a:avLst/>
          </a:prstGeom>
        </p:spPr>
      </p:pic>
      <p:pic>
        <p:nvPicPr>
          <p:cNvPr id="184" name="Grafik 183">
            <a:extLst>
              <a:ext uri="{FF2B5EF4-FFF2-40B4-BE49-F238E27FC236}">
                <a16:creationId xmlns:a16="http://schemas.microsoft.com/office/drawing/2014/main" id="{42C1F4B7-5AB1-84C3-7333-E80B26B845D7}"/>
              </a:ext>
            </a:extLst>
          </p:cNvPr>
          <p:cNvPicPr>
            <a:picLocks noChangeAspect="1"/>
          </p:cNvPicPr>
          <p:nvPr/>
        </p:nvPicPr>
        <p:blipFill>
          <a:blip r:embed="rId352">
            <a:extLs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2320547" y="6047557"/>
            <a:ext cx="360000" cy="36000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ACC39DC0-28D8-FF36-1386-70C1672DF45A}"/>
              </a:ext>
            </a:extLst>
          </p:cNvPr>
          <p:cNvPicPr>
            <a:picLocks noChangeAspect="1"/>
          </p:cNvPicPr>
          <p:nvPr/>
        </p:nvPicPr>
        <p:blipFill>
          <a:blip r:embed="rId354">
            <a:extLs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2792332" y="6047557"/>
            <a:ext cx="360000" cy="360000"/>
          </a:xfrm>
          <a:prstGeom prst="rect">
            <a:avLst/>
          </a:prstGeom>
        </p:spPr>
      </p:pic>
      <p:pic>
        <p:nvPicPr>
          <p:cNvPr id="186" name="Grafik 185">
            <a:extLst>
              <a:ext uri="{FF2B5EF4-FFF2-40B4-BE49-F238E27FC236}">
                <a16:creationId xmlns:a16="http://schemas.microsoft.com/office/drawing/2014/main" id="{57A24951-55B5-3785-25DC-6CEC0D7A07C1}"/>
              </a:ext>
            </a:extLst>
          </p:cNvPr>
          <p:cNvPicPr>
            <a:picLocks noChangeAspect="1"/>
          </p:cNvPicPr>
          <p:nvPr/>
        </p:nvPicPr>
        <p:blipFill>
          <a:blip r:embed="rId356">
            <a:extLs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3264121" y="6047557"/>
            <a:ext cx="360000" cy="36000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924E4A95-C4C1-3DE6-7043-CAB4F32F766C}"/>
              </a:ext>
            </a:extLst>
          </p:cNvPr>
          <p:cNvPicPr>
            <a:picLocks noChangeAspect="1"/>
          </p:cNvPicPr>
          <p:nvPr/>
        </p:nvPicPr>
        <p:blipFill>
          <a:blip r:embed="rId358">
            <a:extLst>
              <a:ext uri="{96DAC541-7B7A-43D3-8B79-37D633B846F1}">
                <asvg:svgBlip xmlns:asvg="http://schemas.microsoft.com/office/drawing/2016/SVG/main" r:embed="rId359"/>
              </a:ext>
            </a:extLst>
          </a:blip>
          <a:stretch>
            <a:fillRect/>
          </a:stretch>
        </p:blipFill>
        <p:spPr>
          <a:xfrm>
            <a:off x="3735910" y="6047557"/>
            <a:ext cx="365320" cy="365320"/>
          </a:xfrm>
          <a:prstGeom prst="rect">
            <a:avLst/>
          </a:prstGeom>
        </p:spPr>
      </p:pic>
      <p:pic>
        <p:nvPicPr>
          <p:cNvPr id="188" name="Grafik 187">
            <a:extLst>
              <a:ext uri="{FF2B5EF4-FFF2-40B4-BE49-F238E27FC236}">
                <a16:creationId xmlns:a16="http://schemas.microsoft.com/office/drawing/2014/main" id="{1B16A3B4-4C7D-EB88-4EAD-1452D3180BBF}"/>
              </a:ext>
            </a:extLst>
          </p:cNvPr>
          <p:cNvPicPr>
            <a:picLocks noChangeAspect="1"/>
          </p:cNvPicPr>
          <p:nvPr/>
        </p:nvPicPr>
        <p:blipFill>
          <a:blip r:embed="rId360">
            <a:extLst>
              <a:ext uri="{96DAC541-7B7A-43D3-8B79-37D633B846F1}">
                <asvg:svgBlip xmlns:asvg="http://schemas.microsoft.com/office/drawing/2016/SVG/main" r:embed="rId361"/>
              </a:ext>
            </a:extLst>
          </a:blip>
          <a:stretch>
            <a:fillRect/>
          </a:stretch>
        </p:blipFill>
        <p:spPr>
          <a:xfrm>
            <a:off x="4207698" y="6047557"/>
            <a:ext cx="360001" cy="36000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0524C691-993B-52E5-E311-2FF6D40C9322}"/>
              </a:ext>
            </a:extLst>
          </p:cNvPr>
          <p:cNvPicPr>
            <a:picLocks noChangeAspect="1"/>
          </p:cNvPicPr>
          <p:nvPr/>
        </p:nvPicPr>
        <p:blipFill>
          <a:blip r:embed="rId362">
            <a:extLst>
              <a:ext uri="{96DAC541-7B7A-43D3-8B79-37D633B846F1}">
                <asvg:svgBlip xmlns:asvg="http://schemas.microsoft.com/office/drawing/2016/SVG/main" r:embed="rId363"/>
              </a:ext>
            </a:extLst>
          </a:blip>
          <a:stretch>
            <a:fillRect/>
          </a:stretch>
        </p:blipFill>
        <p:spPr>
          <a:xfrm>
            <a:off x="4679488" y="6047557"/>
            <a:ext cx="360000" cy="360000"/>
          </a:xfrm>
          <a:prstGeom prst="rect">
            <a:avLst/>
          </a:prstGeom>
        </p:spPr>
      </p:pic>
      <p:pic>
        <p:nvPicPr>
          <p:cNvPr id="190" name="Grafik 189">
            <a:extLst>
              <a:ext uri="{FF2B5EF4-FFF2-40B4-BE49-F238E27FC236}">
                <a16:creationId xmlns:a16="http://schemas.microsoft.com/office/drawing/2014/main" id="{64764F95-DD81-BEE0-B2C2-A2734540AAD4}"/>
              </a:ext>
            </a:extLst>
          </p:cNvPr>
          <p:cNvPicPr>
            <a:picLocks noChangeAspect="1"/>
          </p:cNvPicPr>
          <p:nvPr/>
        </p:nvPicPr>
        <p:blipFill>
          <a:blip r:embed="rId364">
            <a:extLst>
              <a:ext uri="{96DAC541-7B7A-43D3-8B79-37D633B846F1}">
                <asvg:svgBlip xmlns:asvg="http://schemas.microsoft.com/office/drawing/2016/SVG/main" r:embed="rId365"/>
              </a:ext>
            </a:extLst>
          </a:blip>
          <a:stretch>
            <a:fillRect/>
          </a:stretch>
        </p:blipFill>
        <p:spPr>
          <a:xfrm>
            <a:off x="5151277" y="6047557"/>
            <a:ext cx="360000" cy="36000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DBFB0790-C3C0-C52A-3FAD-FB9C6CF6E861}"/>
              </a:ext>
            </a:extLst>
          </p:cNvPr>
          <p:cNvPicPr>
            <a:picLocks noChangeAspect="1"/>
          </p:cNvPicPr>
          <p:nvPr/>
        </p:nvPicPr>
        <p:blipFill>
          <a:blip r:embed="rId366">
            <a:extLst>
              <a:ext uri="{96DAC541-7B7A-43D3-8B79-37D633B846F1}">
                <asvg:svgBlip xmlns:asvg="http://schemas.microsoft.com/office/drawing/2016/SVG/main" r:embed="rId367"/>
              </a:ext>
            </a:extLst>
          </a:blip>
          <a:stretch>
            <a:fillRect/>
          </a:stretch>
        </p:blipFill>
        <p:spPr>
          <a:xfrm>
            <a:off x="5623066" y="6047557"/>
            <a:ext cx="360001" cy="360001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3B15269A-B54B-0E6E-1C13-5315AA70AB73}"/>
              </a:ext>
            </a:extLst>
          </p:cNvPr>
          <p:cNvPicPr>
            <a:picLocks noChangeAspect="1"/>
          </p:cNvPicPr>
          <p:nvPr/>
        </p:nvPicPr>
        <p:blipFill>
          <a:blip r:embed="rId368">
            <a:extLst>
              <a:ext uri="{96DAC541-7B7A-43D3-8B79-37D633B846F1}">
                <asvg:svgBlip xmlns:asvg="http://schemas.microsoft.com/office/drawing/2016/SVG/main" r:embed="rId369"/>
              </a:ext>
            </a:extLst>
          </a:blip>
          <a:stretch>
            <a:fillRect/>
          </a:stretch>
        </p:blipFill>
        <p:spPr>
          <a:xfrm>
            <a:off x="6091183" y="6047557"/>
            <a:ext cx="363672" cy="363672"/>
          </a:xfrm>
          <a:prstGeom prst="rect">
            <a:avLst/>
          </a:prstGeom>
        </p:spPr>
      </p:pic>
      <p:pic>
        <p:nvPicPr>
          <p:cNvPr id="194" name="Grafik 193">
            <a:extLst>
              <a:ext uri="{FF2B5EF4-FFF2-40B4-BE49-F238E27FC236}">
                <a16:creationId xmlns:a16="http://schemas.microsoft.com/office/drawing/2014/main" id="{EDBF7A99-D18D-BDAA-5E81-CF2B330A0147}"/>
              </a:ext>
            </a:extLst>
          </p:cNvPr>
          <p:cNvPicPr>
            <a:picLocks noChangeAspect="1"/>
          </p:cNvPicPr>
          <p:nvPr/>
        </p:nvPicPr>
        <p:blipFill>
          <a:blip r:embed="rId370">
            <a:extLst>
              <a:ext uri="{96DAC541-7B7A-43D3-8B79-37D633B846F1}">
                <asvg:svgBlip xmlns:asvg="http://schemas.microsoft.com/office/drawing/2016/SVG/main" r:embed="rId371"/>
              </a:ext>
            </a:extLst>
          </a:blip>
          <a:stretch>
            <a:fillRect/>
          </a:stretch>
        </p:blipFill>
        <p:spPr>
          <a:xfrm>
            <a:off x="6566644" y="6047557"/>
            <a:ext cx="360000" cy="3600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7109F1BB-B69F-1739-21DB-39598B30A9A0}"/>
              </a:ext>
            </a:extLst>
          </p:cNvPr>
          <p:cNvPicPr>
            <a:picLocks noChangeAspect="1"/>
          </p:cNvPicPr>
          <p:nvPr/>
        </p:nvPicPr>
        <p:blipFill>
          <a:blip r:embed="rId372">
            <a:extLst>
              <a:ext uri="{96DAC541-7B7A-43D3-8B79-37D633B846F1}">
                <asvg:svgBlip xmlns:asvg="http://schemas.microsoft.com/office/drawing/2016/SVG/main" r:embed="rId373"/>
              </a:ext>
            </a:extLst>
          </a:blip>
          <a:stretch>
            <a:fillRect/>
          </a:stretch>
        </p:blipFill>
        <p:spPr>
          <a:xfrm>
            <a:off x="7038433" y="6047557"/>
            <a:ext cx="360000" cy="360000"/>
          </a:xfrm>
          <a:prstGeom prst="rect">
            <a:avLst/>
          </a:prstGeom>
        </p:spPr>
      </p:pic>
      <p:pic>
        <p:nvPicPr>
          <p:cNvPr id="196" name="Grafik 195">
            <a:extLst>
              <a:ext uri="{FF2B5EF4-FFF2-40B4-BE49-F238E27FC236}">
                <a16:creationId xmlns:a16="http://schemas.microsoft.com/office/drawing/2014/main" id="{35245F7B-8C88-F118-A3BC-B5195F6DC495}"/>
              </a:ext>
            </a:extLst>
          </p:cNvPr>
          <p:cNvPicPr>
            <a:picLocks noChangeAspect="1"/>
          </p:cNvPicPr>
          <p:nvPr/>
        </p:nvPicPr>
        <p:blipFill>
          <a:blip r:embed="rId374">
            <a:extLst>
              <a:ext uri="{96DAC541-7B7A-43D3-8B79-37D633B846F1}">
                <asvg:svgBlip xmlns:asvg="http://schemas.microsoft.com/office/drawing/2016/SVG/main" r:embed="rId375"/>
              </a:ext>
            </a:extLst>
          </a:blip>
          <a:stretch>
            <a:fillRect/>
          </a:stretch>
        </p:blipFill>
        <p:spPr>
          <a:xfrm>
            <a:off x="7510221" y="6047557"/>
            <a:ext cx="360001" cy="360001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E9530C43-CE33-91E4-C8BD-EFF7ADD70852}"/>
              </a:ext>
            </a:extLst>
          </p:cNvPr>
          <p:cNvPicPr>
            <a:picLocks noChangeAspect="1"/>
          </p:cNvPicPr>
          <p:nvPr/>
        </p:nvPicPr>
        <p:blipFill>
          <a:blip r:embed="rId376">
            <a:extLst>
              <a:ext uri="{96DAC541-7B7A-43D3-8B79-37D633B846F1}">
                <asvg:svgBlip xmlns:asvg="http://schemas.microsoft.com/office/drawing/2016/SVG/main" r:embed="rId377"/>
              </a:ext>
            </a:extLst>
          </a:blip>
          <a:stretch>
            <a:fillRect/>
          </a:stretch>
        </p:blipFill>
        <p:spPr>
          <a:xfrm>
            <a:off x="7982010" y="6047557"/>
            <a:ext cx="360001" cy="360001"/>
          </a:xfrm>
          <a:prstGeom prst="rect">
            <a:avLst/>
          </a:prstGeom>
        </p:spPr>
      </p:pic>
      <p:pic>
        <p:nvPicPr>
          <p:cNvPr id="198" name="Grafik 197">
            <a:extLst>
              <a:ext uri="{FF2B5EF4-FFF2-40B4-BE49-F238E27FC236}">
                <a16:creationId xmlns:a16="http://schemas.microsoft.com/office/drawing/2014/main" id="{A92CB68C-D8EF-92B8-5DBC-3164B6B17332}"/>
              </a:ext>
            </a:extLst>
          </p:cNvPr>
          <p:cNvPicPr>
            <a:picLocks noChangeAspect="1"/>
          </p:cNvPicPr>
          <p:nvPr/>
        </p:nvPicPr>
        <p:blipFill>
          <a:blip r:embed="rId378">
            <a:extLst>
              <a:ext uri="{96DAC541-7B7A-43D3-8B79-37D633B846F1}">
                <asvg:svgBlip xmlns:asvg="http://schemas.microsoft.com/office/drawing/2016/SVG/main" r:embed="rId379"/>
              </a:ext>
            </a:extLst>
          </a:blip>
          <a:stretch>
            <a:fillRect/>
          </a:stretch>
        </p:blipFill>
        <p:spPr>
          <a:xfrm>
            <a:off x="8453800" y="6047557"/>
            <a:ext cx="36000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39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7CE605F-1650-774C-BAA8-CA5676706F83}"/>
              </a:ext>
            </a:extLst>
          </p:cNvPr>
          <p:cNvSpPr/>
          <p:nvPr/>
        </p:nvSpPr>
        <p:spPr>
          <a:xfrm>
            <a:off x="358075" y="1686202"/>
            <a:ext cx="8455725" cy="2813370"/>
          </a:xfrm>
          <a:prstGeom prst="rect">
            <a:avLst/>
          </a:prstGeom>
          <a:solidFill>
            <a:srgbClr val="ED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052DD96D-613F-934D-AD07-59D0FAC562D9}"/>
              </a:ext>
            </a:extLst>
          </p:cNvPr>
          <p:cNvSpPr txBox="1">
            <a:spLocks/>
          </p:cNvSpPr>
          <p:nvPr/>
        </p:nvSpPr>
        <p:spPr>
          <a:xfrm>
            <a:off x="433388" y="867719"/>
            <a:ext cx="11325225" cy="51860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zo Sans 2 Medium" panose="020B0703030503020204" pitchFamily="34" charset="0"/>
                <a:ea typeface="+mj-ea"/>
                <a:cs typeface="+mj-cs"/>
              </a:defRPr>
            </a:lvl1pPr>
          </a:lstStyle>
          <a:p>
            <a:r>
              <a:rPr lang="de-DE" b="0" i="0" dirty="0">
                <a:latin typeface="Azo Sans 2 Light" panose="020B0403030503020204" pitchFamily="34" charset="77"/>
              </a:rPr>
              <a:t>Sammlung zum Kopieren (S. 3/3)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834D6D2-4805-8040-AE53-A3D030FF7A8E}"/>
              </a:ext>
            </a:extLst>
          </p:cNvPr>
          <p:cNvSpPr txBox="1">
            <a:spLocks/>
          </p:cNvSpPr>
          <p:nvPr/>
        </p:nvSpPr>
        <p:spPr>
          <a:xfrm>
            <a:off x="433387" y="330965"/>
            <a:ext cx="11325225" cy="51860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zo Sans 2 Medium" panose="020B07030305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Icons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A1C5C9C-E1D0-FABC-8841-69F244C56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7" y="1706359"/>
            <a:ext cx="360001" cy="360001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CFB392F3-49C2-9208-F683-499260B8B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063" y="1700213"/>
            <a:ext cx="360001" cy="360001"/>
          </a:xfrm>
          <a:prstGeom prst="rect">
            <a:avLst/>
          </a:prstGeom>
        </p:spPr>
      </p:pic>
      <p:pic>
        <p:nvPicPr>
          <p:cNvPr id="180" name="Grafik 179">
            <a:extLst>
              <a:ext uri="{FF2B5EF4-FFF2-40B4-BE49-F238E27FC236}">
                <a16:creationId xmlns:a16="http://schemas.microsoft.com/office/drawing/2014/main" id="{B10FB58A-4438-FCF6-294A-1425A368BD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6962" y="1700213"/>
            <a:ext cx="360001" cy="360001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796ECD39-5AEA-892A-94AD-F0BBA6B4B9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48755" y="1705371"/>
            <a:ext cx="354842" cy="354842"/>
          </a:xfrm>
          <a:prstGeom prst="rect">
            <a:avLst/>
          </a:prstGeom>
        </p:spPr>
      </p:pic>
      <p:pic>
        <p:nvPicPr>
          <p:cNvPr id="182" name="Grafik 181">
            <a:extLst>
              <a:ext uri="{FF2B5EF4-FFF2-40B4-BE49-F238E27FC236}">
                <a16:creationId xmlns:a16="http://schemas.microsoft.com/office/drawing/2014/main" id="{E58DDAE2-5E85-53E1-92BF-E03020C79E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20547" y="1700213"/>
            <a:ext cx="360000" cy="360000"/>
          </a:xfrm>
          <a:prstGeom prst="rect">
            <a:avLst/>
          </a:prstGeom>
        </p:spPr>
      </p:pic>
      <p:pic>
        <p:nvPicPr>
          <p:cNvPr id="184" name="Grafik 183">
            <a:extLst>
              <a:ext uri="{FF2B5EF4-FFF2-40B4-BE49-F238E27FC236}">
                <a16:creationId xmlns:a16="http://schemas.microsoft.com/office/drawing/2014/main" id="{B4B5AB0C-A991-6C96-37CB-89F5E03AEA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92332" y="1700213"/>
            <a:ext cx="360001" cy="360001"/>
          </a:xfrm>
          <a:prstGeom prst="rect">
            <a:avLst/>
          </a:prstGeom>
        </p:spPr>
      </p:pic>
      <p:pic>
        <p:nvPicPr>
          <p:cNvPr id="186" name="Grafik 185">
            <a:extLst>
              <a:ext uri="{FF2B5EF4-FFF2-40B4-BE49-F238E27FC236}">
                <a16:creationId xmlns:a16="http://schemas.microsoft.com/office/drawing/2014/main" id="{CA385500-0DBF-7118-3CBA-E0A60C2810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57802" y="1700213"/>
            <a:ext cx="360000" cy="360000"/>
          </a:xfrm>
          <a:prstGeom prst="rect">
            <a:avLst/>
          </a:prstGeom>
        </p:spPr>
      </p:pic>
      <p:pic>
        <p:nvPicPr>
          <p:cNvPr id="188" name="Grafik 187">
            <a:extLst>
              <a:ext uri="{FF2B5EF4-FFF2-40B4-BE49-F238E27FC236}">
                <a16:creationId xmlns:a16="http://schemas.microsoft.com/office/drawing/2014/main" id="{A6083CDB-4936-E2F2-4D64-B1083D3FB1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35909" y="1700212"/>
            <a:ext cx="360001" cy="360001"/>
          </a:xfrm>
          <a:prstGeom prst="rect">
            <a:avLst/>
          </a:prstGeom>
        </p:spPr>
      </p:pic>
      <p:pic>
        <p:nvPicPr>
          <p:cNvPr id="190" name="Grafik 189">
            <a:extLst>
              <a:ext uri="{FF2B5EF4-FFF2-40B4-BE49-F238E27FC236}">
                <a16:creationId xmlns:a16="http://schemas.microsoft.com/office/drawing/2014/main" id="{50AD74A4-49AB-84D9-1BCB-036B1C418F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07699" y="1700213"/>
            <a:ext cx="360000" cy="360000"/>
          </a:xfrm>
          <a:prstGeom prst="rect">
            <a:avLst/>
          </a:prstGeom>
        </p:spPr>
      </p:pic>
      <p:pic>
        <p:nvPicPr>
          <p:cNvPr id="192" name="Grafik 191">
            <a:extLst>
              <a:ext uri="{FF2B5EF4-FFF2-40B4-BE49-F238E27FC236}">
                <a16:creationId xmlns:a16="http://schemas.microsoft.com/office/drawing/2014/main" id="{014A69CF-5365-9D55-B05D-9B53BF6CFA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79890" y="1700615"/>
            <a:ext cx="359598" cy="359598"/>
          </a:xfrm>
          <a:prstGeom prst="rect">
            <a:avLst/>
          </a:prstGeom>
        </p:spPr>
      </p:pic>
      <p:pic>
        <p:nvPicPr>
          <p:cNvPr id="213" name="Grafik 212">
            <a:extLst>
              <a:ext uri="{FF2B5EF4-FFF2-40B4-BE49-F238E27FC236}">
                <a16:creationId xmlns:a16="http://schemas.microsoft.com/office/drawing/2014/main" id="{3FABE7D9-60B2-940F-52E0-4377DC66EF3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623066" y="1700286"/>
            <a:ext cx="360000" cy="360000"/>
          </a:xfrm>
          <a:prstGeom prst="rect">
            <a:avLst/>
          </a:prstGeom>
        </p:spPr>
      </p:pic>
      <p:pic>
        <p:nvPicPr>
          <p:cNvPr id="215" name="Grafik 214">
            <a:extLst>
              <a:ext uri="{FF2B5EF4-FFF2-40B4-BE49-F238E27FC236}">
                <a16:creationId xmlns:a16="http://schemas.microsoft.com/office/drawing/2014/main" id="{F5FFA95C-02C2-FFEA-375D-0109A0D56C0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094855" y="1700213"/>
            <a:ext cx="360000" cy="3600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282A0C0C-4370-B6CE-D988-C11DC47A8BF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566644" y="1700213"/>
            <a:ext cx="360000" cy="3600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9F3BE7E6-D907-65A5-BA90-CD965D7A9F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038433" y="1700213"/>
            <a:ext cx="360000" cy="36000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C14E68D0-BC83-2C37-FFC7-932ABFBF587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510221" y="1700213"/>
            <a:ext cx="360001" cy="360001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3D486F43-4747-22D2-29C4-F48B2790972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982011" y="1700213"/>
            <a:ext cx="360000" cy="36000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6DA60050-C82A-F6E4-066E-29409BB8510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453800" y="1700213"/>
            <a:ext cx="360000" cy="36000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064D2873-826C-4176-A2C7-E576493F8CD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33387" y="2185053"/>
            <a:ext cx="360001" cy="360001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35C50A4C-B1A6-8C77-1350-D632C3290CE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05177" y="2185054"/>
            <a:ext cx="360000" cy="360000"/>
          </a:xfrm>
          <a:prstGeom prst="rect">
            <a:avLst/>
          </a:prstGeom>
        </p:spPr>
      </p:pic>
      <p:pic>
        <p:nvPicPr>
          <p:cNvPr id="231" name="Grafik 230">
            <a:extLst>
              <a:ext uri="{FF2B5EF4-FFF2-40B4-BE49-F238E27FC236}">
                <a16:creationId xmlns:a16="http://schemas.microsoft.com/office/drawing/2014/main" id="{2DB4E343-9FC8-3C1B-5FD1-F99C63DACED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376966" y="2185054"/>
            <a:ext cx="360000" cy="360000"/>
          </a:xfrm>
          <a:prstGeom prst="rect">
            <a:avLst/>
          </a:prstGeom>
        </p:spPr>
      </p:pic>
      <p:pic>
        <p:nvPicPr>
          <p:cNvPr id="233" name="Grafik 232">
            <a:extLst>
              <a:ext uri="{FF2B5EF4-FFF2-40B4-BE49-F238E27FC236}">
                <a16:creationId xmlns:a16="http://schemas.microsoft.com/office/drawing/2014/main" id="{FF3CCB15-3DDE-87A9-5F98-4525C01581A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848755" y="2185054"/>
            <a:ext cx="360000" cy="360000"/>
          </a:xfrm>
          <a:prstGeom prst="rect">
            <a:avLst/>
          </a:prstGeom>
        </p:spPr>
      </p:pic>
      <p:pic>
        <p:nvPicPr>
          <p:cNvPr id="235" name="Grafik 234">
            <a:extLst>
              <a:ext uri="{FF2B5EF4-FFF2-40B4-BE49-F238E27FC236}">
                <a16:creationId xmlns:a16="http://schemas.microsoft.com/office/drawing/2014/main" id="{FA0C5140-5C73-5E6B-463D-44E5114BF4D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320543" y="2185054"/>
            <a:ext cx="360000" cy="360000"/>
          </a:xfrm>
          <a:prstGeom prst="rect">
            <a:avLst/>
          </a:prstGeom>
        </p:spPr>
      </p:pic>
      <p:pic>
        <p:nvPicPr>
          <p:cNvPr id="237" name="Grafik 236">
            <a:extLst>
              <a:ext uri="{FF2B5EF4-FFF2-40B4-BE49-F238E27FC236}">
                <a16:creationId xmlns:a16="http://schemas.microsoft.com/office/drawing/2014/main" id="{4AD89411-D0EF-6038-C03A-D151C8DC366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792332" y="2185054"/>
            <a:ext cx="360000" cy="360000"/>
          </a:xfrm>
          <a:prstGeom prst="rect">
            <a:avLst/>
          </a:prstGeom>
        </p:spPr>
      </p:pic>
      <p:pic>
        <p:nvPicPr>
          <p:cNvPr id="239" name="Grafik 238">
            <a:extLst>
              <a:ext uri="{FF2B5EF4-FFF2-40B4-BE49-F238E27FC236}">
                <a16:creationId xmlns:a16="http://schemas.microsoft.com/office/drawing/2014/main" id="{F8BF1E29-FC4D-FD30-A92C-FFF1A709443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264121" y="2185054"/>
            <a:ext cx="360000" cy="360000"/>
          </a:xfrm>
          <a:prstGeom prst="rect">
            <a:avLst/>
          </a:prstGeom>
        </p:spPr>
      </p:pic>
      <p:pic>
        <p:nvPicPr>
          <p:cNvPr id="241" name="Grafik 240">
            <a:extLst>
              <a:ext uri="{FF2B5EF4-FFF2-40B4-BE49-F238E27FC236}">
                <a16:creationId xmlns:a16="http://schemas.microsoft.com/office/drawing/2014/main" id="{D201DA9F-C7FE-9D12-BC59-8862AF376B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3735910" y="2185054"/>
            <a:ext cx="360000" cy="360000"/>
          </a:xfrm>
          <a:prstGeom prst="rect">
            <a:avLst/>
          </a:prstGeom>
        </p:spPr>
      </p:pic>
      <p:pic>
        <p:nvPicPr>
          <p:cNvPr id="243" name="Grafik 242">
            <a:extLst>
              <a:ext uri="{FF2B5EF4-FFF2-40B4-BE49-F238E27FC236}">
                <a16:creationId xmlns:a16="http://schemas.microsoft.com/office/drawing/2014/main" id="{D4186976-B7D3-470E-729C-513766189FB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207699" y="2185054"/>
            <a:ext cx="360000" cy="360000"/>
          </a:xfrm>
          <a:prstGeom prst="rect">
            <a:avLst/>
          </a:prstGeom>
        </p:spPr>
      </p:pic>
      <p:pic>
        <p:nvPicPr>
          <p:cNvPr id="245" name="Grafik 244">
            <a:extLst>
              <a:ext uri="{FF2B5EF4-FFF2-40B4-BE49-F238E27FC236}">
                <a16:creationId xmlns:a16="http://schemas.microsoft.com/office/drawing/2014/main" id="{A9CD6761-EAA9-41B5-DD5A-F85E16CEF40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4679487" y="2185054"/>
            <a:ext cx="360001" cy="360001"/>
          </a:xfrm>
          <a:prstGeom prst="rect">
            <a:avLst/>
          </a:prstGeom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7651B82F-0158-9D0F-7E25-F2C09E97810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151277" y="2185054"/>
            <a:ext cx="360000" cy="3600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7CC8B85F-D405-88E2-5CDC-74D16DAE08E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5623066" y="2185054"/>
            <a:ext cx="360000" cy="3600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024444E9-521E-217D-79F5-F71030A9E21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6094855" y="2185054"/>
            <a:ext cx="360000" cy="360000"/>
          </a:xfrm>
          <a:prstGeom prst="rect">
            <a:avLst/>
          </a:prstGeom>
        </p:spPr>
      </p:pic>
      <p:pic>
        <p:nvPicPr>
          <p:cNvPr id="253" name="Grafik 252">
            <a:extLst>
              <a:ext uri="{FF2B5EF4-FFF2-40B4-BE49-F238E27FC236}">
                <a16:creationId xmlns:a16="http://schemas.microsoft.com/office/drawing/2014/main" id="{5C6E32F7-1C24-408B-9053-7C8E0EDCF4E5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566644" y="2185054"/>
            <a:ext cx="360000" cy="360000"/>
          </a:xfrm>
          <a:prstGeom prst="rect">
            <a:avLst/>
          </a:prstGeom>
        </p:spPr>
      </p:pic>
      <p:pic>
        <p:nvPicPr>
          <p:cNvPr id="255" name="Grafik 254">
            <a:extLst>
              <a:ext uri="{FF2B5EF4-FFF2-40B4-BE49-F238E27FC236}">
                <a16:creationId xmlns:a16="http://schemas.microsoft.com/office/drawing/2014/main" id="{5C7FEA90-92E9-09AF-2402-8646BCFB4A4F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7035622" y="2185054"/>
            <a:ext cx="360000" cy="360000"/>
          </a:xfrm>
          <a:prstGeom prst="rect">
            <a:avLst/>
          </a:prstGeom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DB0A5DEE-0DA7-CF19-BAE3-17664F7776A4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7510222" y="2185054"/>
            <a:ext cx="360000" cy="360000"/>
          </a:xfrm>
          <a:prstGeom prst="rect">
            <a:avLst/>
          </a:prstGeom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2B132D4E-A54B-B2A5-8D5B-33829C782BDA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7976727" y="2185054"/>
            <a:ext cx="360000" cy="360000"/>
          </a:xfrm>
          <a:prstGeom prst="rect">
            <a:avLst/>
          </a:prstGeom>
        </p:spPr>
      </p:pic>
      <p:pic>
        <p:nvPicPr>
          <p:cNvPr id="261" name="Grafik 260">
            <a:extLst>
              <a:ext uri="{FF2B5EF4-FFF2-40B4-BE49-F238E27FC236}">
                <a16:creationId xmlns:a16="http://schemas.microsoft.com/office/drawing/2014/main" id="{7BD1CC7B-0425-08A4-9D74-C4E2C7AA4F4E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8453800" y="2185053"/>
            <a:ext cx="360001" cy="360001"/>
          </a:xfrm>
          <a:prstGeom prst="rect">
            <a:avLst/>
          </a:prstGeom>
        </p:spPr>
      </p:pic>
      <p:pic>
        <p:nvPicPr>
          <p:cNvPr id="263" name="Grafik 262">
            <a:extLst>
              <a:ext uri="{FF2B5EF4-FFF2-40B4-BE49-F238E27FC236}">
                <a16:creationId xmlns:a16="http://schemas.microsoft.com/office/drawing/2014/main" id="{6F7AD2D3-714E-AC1D-D847-D694A2BB3C2F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33387" y="2669895"/>
            <a:ext cx="360001" cy="360001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91887111-7EEF-F825-5E3E-1BECC878D5C6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905177" y="2669895"/>
            <a:ext cx="360001" cy="360001"/>
          </a:xfrm>
          <a:prstGeom prst="rect">
            <a:avLst/>
          </a:prstGeom>
        </p:spPr>
      </p:pic>
      <p:pic>
        <p:nvPicPr>
          <p:cNvPr id="267" name="Grafik 266">
            <a:extLst>
              <a:ext uri="{FF2B5EF4-FFF2-40B4-BE49-F238E27FC236}">
                <a16:creationId xmlns:a16="http://schemas.microsoft.com/office/drawing/2014/main" id="{2BCD0AB4-3757-9E50-07F6-6B674DDA43C1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376965" y="2669894"/>
            <a:ext cx="360001" cy="360001"/>
          </a:xfrm>
          <a:prstGeom prst="rect">
            <a:avLst/>
          </a:prstGeom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818D9B48-029B-D393-58B5-F292CB181B50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848754" y="2669895"/>
            <a:ext cx="360000" cy="360000"/>
          </a:xfrm>
          <a:prstGeom prst="rect">
            <a:avLst/>
          </a:prstGeom>
        </p:spPr>
      </p:pic>
      <p:pic>
        <p:nvPicPr>
          <p:cNvPr id="271" name="Grafik 270">
            <a:extLst>
              <a:ext uri="{FF2B5EF4-FFF2-40B4-BE49-F238E27FC236}">
                <a16:creationId xmlns:a16="http://schemas.microsoft.com/office/drawing/2014/main" id="{D52F1291-A669-4F12-6B97-6D0CA0D4B761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2323294" y="2669895"/>
            <a:ext cx="360000" cy="360000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327A9B80-AD47-B5B6-D414-53EC74499BC2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2792332" y="2669895"/>
            <a:ext cx="360000" cy="360000"/>
          </a:xfrm>
          <a:prstGeom prst="rect">
            <a:avLst/>
          </a:prstGeom>
        </p:spPr>
      </p:pic>
      <p:pic>
        <p:nvPicPr>
          <p:cNvPr id="275" name="Grafik 274">
            <a:extLst>
              <a:ext uri="{FF2B5EF4-FFF2-40B4-BE49-F238E27FC236}">
                <a16:creationId xmlns:a16="http://schemas.microsoft.com/office/drawing/2014/main" id="{9283E918-582A-0C0C-FED8-78E565DF6590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3287772" y="2707975"/>
            <a:ext cx="360000" cy="360000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39D4B9ED-4295-AF8E-8F8A-C9C60722BD28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3735910" y="2669895"/>
            <a:ext cx="360000" cy="360000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BC53F1A0-558A-B6D2-EDB1-51B3CEB171C7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4210418" y="2707975"/>
            <a:ext cx="360001" cy="360001"/>
          </a:xfrm>
          <a:prstGeom prst="rect">
            <a:avLst/>
          </a:prstGeom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1CC70BF7-AA54-262F-6C0C-E547C27DB354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4679488" y="2707975"/>
            <a:ext cx="360000" cy="360000"/>
          </a:xfrm>
          <a:prstGeom prst="rect">
            <a:avLst/>
          </a:prstGeom>
        </p:spPr>
      </p:pic>
      <p:pic>
        <p:nvPicPr>
          <p:cNvPr id="283" name="Grafik 282">
            <a:extLst>
              <a:ext uri="{FF2B5EF4-FFF2-40B4-BE49-F238E27FC236}">
                <a16:creationId xmlns:a16="http://schemas.microsoft.com/office/drawing/2014/main" id="{7795BFD3-A726-7D60-7CEC-9BEDBAB26C28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5151277" y="2669895"/>
            <a:ext cx="360000" cy="360000"/>
          </a:xfrm>
          <a:prstGeom prst="rect">
            <a:avLst/>
          </a:prstGeom>
        </p:spPr>
      </p:pic>
      <p:pic>
        <p:nvPicPr>
          <p:cNvPr id="285" name="Grafik 284">
            <a:extLst>
              <a:ext uri="{FF2B5EF4-FFF2-40B4-BE49-F238E27FC236}">
                <a16:creationId xmlns:a16="http://schemas.microsoft.com/office/drawing/2014/main" id="{AD0FA5CC-6160-FB9A-7B8F-D7C74490B0CC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5623065" y="2669895"/>
            <a:ext cx="360001" cy="360001"/>
          </a:xfrm>
          <a:prstGeom prst="rect">
            <a:avLst/>
          </a:prstGeom>
        </p:spPr>
      </p:pic>
      <p:pic>
        <p:nvPicPr>
          <p:cNvPr id="287" name="Grafik 286">
            <a:extLst>
              <a:ext uri="{FF2B5EF4-FFF2-40B4-BE49-F238E27FC236}">
                <a16:creationId xmlns:a16="http://schemas.microsoft.com/office/drawing/2014/main" id="{0C007537-BD10-A7C2-1B52-B4774EEFC951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6094855" y="2669895"/>
            <a:ext cx="360000" cy="36000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B7E542E0-1052-DBB9-8A7A-36AA2BF2256C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6571622" y="2662889"/>
            <a:ext cx="360000" cy="360000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14664D88-0D8C-D3D2-0463-01EAB00D99CD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7038433" y="2669895"/>
            <a:ext cx="360001" cy="360001"/>
          </a:xfrm>
          <a:prstGeom prst="rect">
            <a:avLst/>
          </a:prstGeom>
        </p:spPr>
      </p:pic>
      <p:pic>
        <p:nvPicPr>
          <p:cNvPr id="293" name="Grafik 292">
            <a:extLst>
              <a:ext uri="{FF2B5EF4-FFF2-40B4-BE49-F238E27FC236}">
                <a16:creationId xmlns:a16="http://schemas.microsoft.com/office/drawing/2014/main" id="{B67E1047-6052-1B68-C067-61D876EA6AF8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7510222" y="2669894"/>
            <a:ext cx="360001" cy="360001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C77A1138-51A8-3E16-FA96-BA19F1D3053C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982011" y="2669895"/>
            <a:ext cx="360000" cy="360000"/>
          </a:xfrm>
          <a:prstGeom prst="rect">
            <a:avLst/>
          </a:prstGeom>
        </p:spPr>
      </p:pic>
      <p:pic>
        <p:nvPicPr>
          <p:cNvPr id="297" name="Grafik 296">
            <a:extLst>
              <a:ext uri="{FF2B5EF4-FFF2-40B4-BE49-F238E27FC236}">
                <a16:creationId xmlns:a16="http://schemas.microsoft.com/office/drawing/2014/main" id="{F2335351-8F7C-7802-5112-99AA3629D4AC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453800" y="2669895"/>
            <a:ext cx="360000" cy="360000"/>
          </a:xfrm>
          <a:prstGeom prst="rect">
            <a:avLst/>
          </a:prstGeom>
        </p:spPr>
      </p:pic>
      <p:pic>
        <p:nvPicPr>
          <p:cNvPr id="299" name="Grafik 298">
            <a:extLst>
              <a:ext uri="{FF2B5EF4-FFF2-40B4-BE49-F238E27FC236}">
                <a16:creationId xmlns:a16="http://schemas.microsoft.com/office/drawing/2014/main" id="{101680F7-7035-32CF-B001-35F7A8CFC4B6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433388" y="3154736"/>
            <a:ext cx="360000" cy="360000"/>
          </a:xfrm>
          <a:prstGeom prst="rect">
            <a:avLst/>
          </a:prstGeom>
        </p:spPr>
      </p:pic>
      <p:pic>
        <p:nvPicPr>
          <p:cNvPr id="301" name="Grafik 300">
            <a:extLst>
              <a:ext uri="{FF2B5EF4-FFF2-40B4-BE49-F238E27FC236}">
                <a16:creationId xmlns:a16="http://schemas.microsoft.com/office/drawing/2014/main" id="{28C07D00-809F-0DF1-A784-9488198090A8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905177" y="3145202"/>
            <a:ext cx="360000" cy="360000"/>
          </a:xfrm>
          <a:prstGeom prst="rect">
            <a:avLst/>
          </a:prstGeom>
        </p:spPr>
      </p:pic>
      <p:pic>
        <p:nvPicPr>
          <p:cNvPr id="303" name="Grafik 302">
            <a:extLst>
              <a:ext uri="{FF2B5EF4-FFF2-40B4-BE49-F238E27FC236}">
                <a16:creationId xmlns:a16="http://schemas.microsoft.com/office/drawing/2014/main" id="{D0377B31-098E-4F8D-AF9C-D7128223CB4D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376966" y="3154736"/>
            <a:ext cx="360000" cy="360000"/>
          </a:xfrm>
          <a:prstGeom prst="rect">
            <a:avLst/>
          </a:prstGeom>
        </p:spPr>
      </p:pic>
      <p:pic>
        <p:nvPicPr>
          <p:cNvPr id="305" name="Grafik 304">
            <a:extLst>
              <a:ext uri="{FF2B5EF4-FFF2-40B4-BE49-F238E27FC236}">
                <a16:creationId xmlns:a16="http://schemas.microsoft.com/office/drawing/2014/main" id="{3573C621-B0E5-2050-9B35-F8CBF1C983B6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848754" y="3154736"/>
            <a:ext cx="360000" cy="36000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E54A9941-C296-AED3-F269-C61A54559389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2320543" y="3154736"/>
            <a:ext cx="360000" cy="360000"/>
          </a:xfrm>
          <a:prstGeom prst="rect">
            <a:avLst/>
          </a:prstGeom>
        </p:spPr>
      </p:pic>
      <p:pic>
        <p:nvPicPr>
          <p:cNvPr id="309" name="Grafik 308">
            <a:extLst>
              <a:ext uri="{FF2B5EF4-FFF2-40B4-BE49-F238E27FC236}">
                <a16:creationId xmlns:a16="http://schemas.microsoft.com/office/drawing/2014/main" id="{A3E5A960-AAAF-0277-BD3E-D148A0AF65F9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2792332" y="3154736"/>
            <a:ext cx="360000" cy="360000"/>
          </a:xfrm>
          <a:prstGeom prst="rect">
            <a:avLst/>
          </a:prstGeom>
        </p:spPr>
      </p:pic>
      <p:pic>
        <p:nvPicPr>
          <p:cNvPr id="311" name="Grafik 310">
            <a:extLst>
              <a:ext uri="{FF2B5EF4-FFF2-40B4-BE49-F238E27FC236}">
                <a16:creationId xmlns:a16="http://schemas.microsoft.com/office/drawing/2014/main" id="{10703301-289A-C319-7A80-7B35781B388E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3264121" y="3141072"/>
            <a:ext cx="360000" cy="360000"/>
          </a:xfrm>
          <a:prstGeom prst="rect">
            <a:avLst/>
          </a:prstGeom>
        </p:spPr>
      </p:pic>
      <p:pic>
        <p:nvPicPr>
          <p:cNvPr id="313" name="Grafik 312">
            <a:extLst>
              <a:ext uri="{FF2B5EF4-FFF2-40B4-BE49-F238E27FC236}">
                <a16:creationId xmlns:a16="http://schemas.microsoft.com/office/drawing/2014/main" id="{CF0C9A8F-DB5D-7FB6-1D07-67329BF3D763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3735910" y="3154736"/>
            <a:ext cx="360001" cy="360001"/>
          </a:xfrm>
          <a:prstGeom prst="rect">
            <a:avLst/>
          </a:prstGeom>
        </p:spPr>
      </p:pic>
      <p:pic>
        <p:nvPicPr>
          <p:cNvPr id="315" name="Grafik 314">
            <a:extLst>
              <a:ext uri="{FF2B5EF4-FFF2-40B4-BE49-F238E27FC236}">
                <a16:creationId xmlns:a16="http://schemas.microsoft.com/office/drawing/2014/main" id="{8B6403B7-33D3-08FC-ED7C-B9471C043DFF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207699" y="3154736"/>
            <a:ext cx="360000" cy="360000"/>
          </a:xfrm>
          <a:prstGeom prst="rect">
            <a:avLst/>
          </a:prstGeom>
        </p:spPr>
      </p:pic>
      <p:pic>
        <p:nvPicPr>
          <p:cNvPr id="317" name="Grafik 316">
            <a:extLst>
              <a:ext uri="{FF2B5EF4-FFF2-40B4-BE49-F238E27FC236}">
                <a16:creationId xmlns:a16="http://schemas.microsoft.com/office/drawing/2014/main" id="{B53611A4-37F2-BE80-9643-ADD4ADC6C7E8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679488" y="3147730"/>
            <a:ext cx="360001" cy="360001"/>
          </a:xfrm>
          <a:prstGeom prst="rect">
            <a:avLst/>
          </a:prstGeom>
        </p:spPr>
      </p:pic>
      <p:pic>
        <p:nvPicPr>
          <p:cNvPr id="319" name="Grafik 318">
            <a:extLst>
              <a:ext uri="{FF2B5EF4-FFF2-40B4-BE49-F238E27FC236}">
                <a16:creationId xmlns:a16="http://schemas.microsoft.com/office/drawing/2014/main" id="{9BB921BB-BED3-58B1-D1FD-5D76515158C4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5189082" y="3154736"/>
            <a:ext cx="360001" cy="360001"/>
          </a:xfrm>
          <a:prstGeom prst="rect">
            <a:avLst/>
          </a:prstGeom>
        </p:spPr>
      </p:pic>
      <p:pic>
        <p:nvPicPr>
          <p:cNvPr id="321" name="Grafik 320">
            <a:extLst>
              <a:ext uri="{FF2B5EF4-FFF2-40B4-BE49-F238E27FC236}">
                <a16:creationId xmlns:a16="http://schemas.microsoft.com/office/drawing/2014/main" id="{C4F1B47A-BB23-82B4-0D21-A28D54E55742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5623066" y="3154736"/>
            <a:ext cx="360000" cy="360000"/>
          </a:xfrm>
          <a:prstGeom prst="rect">
            <a:avLst/>
          </a:prstGeom>
        </p:spPr>
      </p:pic>
      <p:pic>
        <p:nvPicPr>
          <p:cNvPr id="323" name="Grafik 322">
            <a:extLst>
              <a:ext uri="{FF2B5EF4-FFF2-40B4-BE49-F238E27FC236}">
                <a16:creationId xmlns:a16="http://schemas.microsoft.com/office/drawing/2014/main" id="{C94EF474-59C6-E160-AB50-2F73FA727E01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6094854" y="3154736"/>
            <a:ext cx="360001" cy="360001"/>
          </a:xfrm>
          <a:prstGeom prst="rect">
            <a:avLst/>
          </a:prstGeom>
        </p:spPr>
      </p:pic>
      <p:pic>
        <p:nvPicPr>
          <p:cNvPr id="325" name="Grafik 324">
            <a:extLst>
              <a:ext uri="{FF2B5EF4-FFF2-40B4-BE49-F238E27FC236}">
                <a16:creationId xmlns:a16="http://schemas.microsoft.com/office/drawing/2014/main" id="{56C20CF3-22F4-7B67-9B24-0B18F9FFFAE6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6566644" y="3154736"/>
            <a:ext cx="360000" cy="3600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47AF5E99-2B45-6607-ABAA-F3B2B495DF4C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7038433" y="3154736"/>
            <a:ext cx="360000" cy="3600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2213319F-0857-823A-FD44-4F7945F0C06F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7510222" y="3154736"/>
            <a:ext cx="360001" cy="360001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E9C2DC14-2178-61BF-E178-EB4D3660CA50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7982011" y="3154736"/>
            <a:ext cx="360000" cy="3600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559E457F-3E89-3AF4-A9AE-5BCEF5BB0476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8453800" y="3147730"/>
            <a:ext cx="360001" cy="360001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6505CE0A-7B84-0C8F-66C2-67F6813AB368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433385" y="3639577"/>
            <a:ext cx="360000" cy="360000"/>
          </a:xfrm>
          <a:prstGeom prst="rect">
            <a:avLst/>
          </a:prstGeom>
        </p:spPr>
      </p:pic>
      <p:pic>
        <p:nvPicPr>
          <p:cNvPr id="337" name="Grafik 336">
            <a:extLst>
              <a:ext uri="{FF2B5EF4-FFF2-40B4-BE49-F238E27FC236}">
                <a16:creationId xmlns:a16="http://schemas.microsoft.com/office/drawing/2014/main" id="{68D2731A-4038-8CD3-205F-DB14233429A6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905173" y="3639577"/>
            <a:ext cx="360001" cy="360001"/>
          </a:xfrm>
          <a:prstGeom prst="rect">
            <a:avLst/>
          </a:prstGeom>
        </p:spPr>
      </p:pic>
      <p:pic>
        <p:nvPicPr>
          <p:cNvPr id="339" name="Grafik 338">
            <a:extLst>
              <a:ext uri="{FF2B5EF4-FFF2-40B4-BE49-F238E27FC236}">
                <a16:creationId xmlns:a16="http://schemas.microsoft.com/office/drawing/2014/main" id="{8B9B88C0-B0C8-92DE-779A-F976FE628AA4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376962" y="3639577"/>
            <a:ext cx="360001" cy="360001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9268BC9B-8A4F-2538-0C47-689CFA7E6146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848755" y="3639577"/>
            <a:ext cx="360000" cy="3600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B4B21C38-4EB8-7349-871F-BA44E7514761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2320543" y="3639577"/>
            <a:ext cx="360000" cy="3600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52DC396F-912F-44CD-CB5B-34FE0E0440B1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2788546" y="3642356"/>
            <a:ext cx="360000" cy="360000"/>
          </a:xfrm>
          <a:prstGeom prst="rect">
            <a:avLst/>
          </a:prstGeom>
        </p:spPr>
      </p:pic>
      <p:pic>
        <p:nvPicPr>
          <p:cNvPr id="347" name="Grafik 346">
            <a:extLst>
              <a:ext uri="{FF2B5EF4-FFF2-40B4-BE49-F238E27FC236}">
                <a16:creationId xmlns:a16="http://schemas.microsoft.com/office/drawing/2014/main" id="{DEA0D295-FD90-A86D-1FD8-A9D7F87377B0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3260334" y="3639577"/>
            <a:ext cx="360001" cy="360001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71FA0B54-C912-D525-6EC5-566FFA07754C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3735910" y="3639577"/>
            <a:ext cx="360000" cy="3600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A0E3D1B8-1020-1456-0036-0508CFF822A0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4207699" y="3639577"/>
            <a:ext cx="360000" cy="360000"/>
          </a:xfrm>
          <a:prstGeom prst="rect">
            <a:avLst/>
          </a:prstGeom>
        </p:spPr>
      </p:pic>
      <p:pic>
        <p:nvPicPr>
          <p:cNvPr id="353" name="Grafik 352">
            <a:extLst>
              <a:ext uri="{FF2B5EF4-FFF2-40B4-BE49-F238E27FC236}">
                <a16:creationId xmlns:a16="http://schemas.microsoft.com/office/drawing/2014/main" id="{A47A9350-1862-CBE5-2897-C0250C89C3AD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4679488" y="3639577"/>
            <a:ext cx="356451" cy="356451"/>
          </a:xfrm>
          <a:prstGeom prst="rect">
            <a:avLst/>
          </a:prstGeom>
        </p:spPr>
      </p:pic>
      <p:pic>
        <p:nvPicPr>
          <p:cNvPr id="355" name="Grafik 354">
            <a:extLst>
              <a:ext uri="{FF2B5EF4-FFF2-40B4-BE49-F238E27FC236}">
                <a16:creationId xmlns:a16="http://schemas.microsoft.com/office/drawing/2014/main" id="{236A257D-1668-959C-5C34-0078AAD3DDE3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5151276" y="3639577"/>
            <a:ext cx="360001" cy="360001"/>
          </a:xfrm>
          <a:prstGeom prst="rect">
            <a:avLst/>
          </a:prstGeom>
        </p:spPr>
      </p:pic>
      <p:pic>
        <p:nvPicPr>
          <p:cNvPr id="357" name="Grafik 356">
            <a:extLst>
              <a:ext uri="{FF2B5EF4-FFF2-40B4-BE49-F238E27FC236}">
                <a16:creationId xmlns:a16="http://schemas.microsoft.com/office/drawing/2014/main" id="{B7F8D191-6401-CE2C-3E53-37050AFB6060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5623066" y="3632571"/>
            <a:ext cx="360001" cy="360001"/>
          </a:xfrm>
          <a:prstGeom prst="rect">
            <a:avLst/>
          </a:prstGeom>
        </p:spPr>
      </p:pic>
      <p:pic>
        <p:nvPicPr>
          <p:cNvPr id="359" name="Grafik 358">
            <a:extLst>
              <a:ext uri="{FF2B5EF4-FFF2-40B4-BE49-F238E27FC236}">
                <a16:creationId xmlns:a16="http://schemas.microsoft.com/office/drawing/2014/main" id="{592031E6-95BA-2D9E-40BC-CFCDA3BAE408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6094855" y="3632571"/>
            <a:ext cx="360001" cy="360001"/>
          </a:xfrm>
          <a:prstGeom prst="rect">
            <a:avLst/>
          </a:prstGeom>
        </p:spPr>
      </p:pic>
      <p:pic>
        <p:nvPicPr>
          <p:cNvPr id="361" name="Grafik 360">
            <a:extLst>
              <a:ext uri="{FF2B5EF4-FFF2-40B4-BE49-F238E27FC236}">
                <a16:creationId xmlns:a16="http://schemas.microsoft.com/office/drawing/2014/main" id="{3D598F4E-6A33-E130-9967-059DA35F0690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6566644" y="3639577"/>
            <a:ext cx="360000" cy="360000"/>
          </a:xfrm>
          <a:prstGeom prst="rect">
            <a:avLst/>
          </a:prstGeom>
        </p:spPr>
      </p:pic>
      <p:pic>
        <p:nvPicPr>
          <p:cNvPr id="363" name="Grafik 362">
            <a:extLst>
              <a:ext uri="{FF2B5EF4-FFF2-40B4-BE49-F238E27FC236}">
                <a16:creationId xmlns:a16="http://schemas.microsoft.com/office/drawing/2014/main" id="{AAE3113C-1D35-4268-826B-E48DAA38DDE7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7038432" y="3642356"/>
            <a:ext cx="360001" cy="360001"/>
          </a:xfrm>
          <a:prstGeom prst="rect">
            <a:avLst/>
          </a:prstGeom>
        </p:spPr>
      </p:pic>
      <p:pic>
        <p:nvPicPr>
          <p:cNvPr id="365" name="Grafik 364">
            <a:extLst>
              <a:ext uri="{FF2B5EF4-FFF2-40B4-BE49-F238E27FC236}">
                <a16:creationId xmlns:a16="http://schemas.microsoft.com/office/drawing/2014/main" id="{1F724467-A578-C9CE-F8F5-37AECEF43F12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7510222" y="3639577"/>
            <a:ext cx="360000" cy="360000"/>
          </a:xfrm>
          <a:prstGeom prst="rect">
            <a:avLst/>
          </a:prstGeom>
        </p:spPr>
      </p:pic>
      <p:pic>
        <p:nvPicPr>
          <p:cNvPr id="367" name="Grafik 366">
            <a:extLst>
              <a:ext uri="{FF2B5EF4-FFF2-40B4-BE49-F238E27FC236}">
                <a16:creationId xmlns:a16="http://schemas.microsoft.com/office/drawing/2014/main" id="{5D4F57BF-F092-8722-F75C-40C45021AB06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7982011" y="3644668"/>
            <a:ext cx="360000" cy="360000"/>
          </a:xfrm>
          <a:prstGeom prst="rect">
            <a:avLst/>
          </a:prstGeom>
        </p:spPr>
      </p:pic>
      <p:pic>
        <p:nvPicPr>
          <p:cNvPr id="369" name="Grafik 368">
            <a:extLst>
              <a:ext uri="{FF2B5EF4-FFF2-40B4-BE49-F238E27FC236}">
                <a16:creationId xmlns:a16="http://schemas.microsoft.com/office/drawing/2014/main" id="{538FE761-46A7-7DF2-7B5E-391A45B3745A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8453800" y="3639577"/>
            <a:ext cx="360000" cy="360000"/>
          </a:xfrm>
          <a:prstGeom prst="rect">
            <a:avLst/>
          </a:prstGeom>
        </p:spPr>
      </p:pic>
      <p:pic>
        <p:nvPicPr>
          <p:cNvPr id="371" name="Grafik 370">
            <a:extLst>
              <a:ext uri="{FF2B5EF4-FFF2-40B4-BE49-F238E27FC236}">
                <a16:creationId xmlns:a16="http://schemas.microsoft.com/office/drawing/2014/main" id="{C9704E68-0FF9-A0FA-1453-DA7C41A969AE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429599" y="4133466"/>
            <a:ext cx="360001" cy="360001"/>
          </a:xfrm>
          <a:prstGeom prst="rect">
            <a:avLst/>
          </a:prstGeom>
        </p:spPr>
      </p:pic>
      <p:pic>
        <p:nvPicPr>
          <p:cNvPr id="373" name="Grafik 372">
            <a:extLst>
              <a:ext uri="{FF2B5EF4-FFF2-40B4-BE49-F238E27FC236}">
                <a16:creationId xmlns:a16="http://schemas.microsoft.com/office/drawing/2014/main" id="{28B6CCB4-EE79-1F6E-875D-9AEEBF9899E9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905177" y="4124418"/>
            <a:ext cx="360000" cy="360000"/>
          </a:xfrm>
          <a:prstGeom prst="rect">
            <a:avLst/>
          </a:prstGeom>
        </p:spPr>
      </p:pic>
      <p:pic>
        <p:nvPicPr>
          <p:cNvPr id="375" name="Grafik 374">
            <a:extLst>
              <a:ext uri="{FF2B5EF4-FFF2-40B4-BE49-F238E27FC236}">
                <a16:creationId xmlns:a16="http://schemas.microsoft.com/office/drawing/2014/main" id="{4BC7CF21-EC10-66C1-4903-CB4A41087766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1376962" y="4133467"/>
            <a:ext cx="360000" cy="360000"/>
          </a:xfrm>
          <a:prstGeom prst="rect">
            <a:avLst/>
          </a:prstGeom>
        </p:spPr>
      </p:pic>
      <p:pic>
        <p:nvPicPr>
          <p:cNvPr id="377" name="Grafik 376">
            <a:extLst>
              <a:ext uri="{FF2B5EF4-FFF2-40B4-BE49-F238E27FC236}">
                <a16:creationId xmlns:a16="http://schemas.microsoft.com/office/drawing/2014/main" id="{E97AA398-5F4F-72A3-8E7B-93D23AE9634E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1843597" y="4129509"/>
            <a:ext cx="360000" cy="360000"/>
          </a:xfrm>
          <a:prstGeom prst="rect">
            <a:avLst/>
          </a:prstGeom>
        </p:spPr>
      </p:pic>
      <p:pic>
        <p:nvPicPr>
          <p:cNvPr id="379" name="Grafik 378">
            <a:extLst>
              <a:ext uri="{FF2B5EF4-FFF2-40B4-BE49-F238E27FC236}">
                <a16:creationId xmlns:a16="http://schemas.microsoft.com/office/drawing/2014/main" id="{1CE6AE7D-D6DA-5372-22BB-AD12121DB92F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2320542" y="4124417"/>
            <a:ext cx="360001" cy="360001"/>
          </a:xfrm>
          <a:prstGeom prst="rect">
            <a:avLst/>
          </a:prstGeom>
        </p:spPr>
      </p:pic>
      <p:pic>
        <p:nvPicPr>
          <p:cNvPr id="381" name="Grafik 380">
            <a:extLst>
              <a:ext uri="{FF2B5EF4-FFF2-40B4-BE49-F238E27FC236}">
                <a16:creationId xmlns:a16="http://schemas.microsoft.com/office/drawing/2014/main" id="{C992733A-AD82-5F06-AE6A-50BDA8043498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2792331" y="4120450"/>
            <a:ext cx="360001" cy="360001"/>
          </a:xfrm>
          <a:prstGeom prst="rect">
            <a:avLst/>
          </a:prstGeom>
        </p:spPr>
      </p:pic>
      <p:pic>
        <p:nvPicPr>
          <p:cNvPr id="383" name="Grafik 382">
            <a:extLst>
              <a:ext uri="{FF2B5EF4-FFF2-40B4-BE49-F238E27FC236}">
                <a16:creationId xmlns:a16="http://schemas.microsoft.com/office/drawing/2014/main" id="{9D0F822C-6C0E-8672-D3C0-D9B3069FC7EC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3257802" y="4124418"/>
            <a:ext cx="360000" cy="36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E877BD7-E981-5D4D-BC19-6C8C3557C5D6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5151679" y="1700211"/>
            <a:ext cx="360002" cy="36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11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052DD96D-613F-934D-AD07-59D0FAC562D9}"/>
              </a:ext>
            </a:extLst>
          </p:cNvPr>
          <p:cNvSpPr txBox="1">
            <a:spLocks/>
          </p:cNvSpPr>
          <p:nvPr/>
        </p:nvSpPr>
        <p:spPr>
          <a:xfrm>
            <a:off x="433388" y="867719"/>
            <a:ext cx="11325225" cy="51860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zo Sans 2 Medium" panose="020B0703030503020204" pitchFamily="34" charset="0"/>
                <a:ea typeface="+mj-ea"/>
                <a:cs typeface="+mj-cs"/>
              </a:defRPr>
            </a:lvl1pPr>
          </a:lstStyle>
          <a:p>
            <a:r>
              <a:rPr lang="de-DE" b="0" i="0" dirty="0">
                <a:latin typeface="Azo Sans 2 Light" panose="020B0403030503020204" pitchFamily="34" charset="77"/>
              </a:rPr>
              <a:t>Sammlung zum Kopieren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BE1C5DC7-2725-5145-B262-8651ECF0980B}"/>
                  </a:ext>
                </a:extLst>
              </p:cNvPr>
              <p:cNvSpPr/>
              <p:nvPr/>
            </p:nvSpPr>
            <p:spPr>
              <a:xfrm>
                <a:off x="433388" y="1638000"/>
                <a:ext cx="6096000" cy="377885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0" indent="0">
                  <a:lnSpc>
                    <a:spcPct val="12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p>
                      </m:sSup>
                    </m:oMath>
                  </m:oMathPara>
                </a14:m>
                <a:endParaRPr lang="de-DE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de-DE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den>
                      </m:f>
                    </m:oMath>
                  </m:oMathPara>
                </a14:m>
                <a:endParaRPr lang="de-DE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DE" altLang="de-DE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altLang="de-DE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de-DE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de-DE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DE" altLang="de-DE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altLang="de-DE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de-DE" altLang="de-DE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altLang="de-DE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de-DE" alt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alt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de-DE" altLang="de-DE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de-DE" altLang="de-DE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altLang="de-DE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de-DE" alt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alt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de-DE" altLang="de-DE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de-DE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BE1C5DC7-2725-5145-B262-8651ECF09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433388" y="1638000"/>
                <a:ext cx="6096000" cy="3778855"/>
              </a:xfrm>
              <a:prstGeom prst="rect">
                <a:avLst/>
              </a:prstGeom>
              <a:blipFill>
                <a:blip r:embed="rId4"/>
                <a:stretch>
                  <a:fillRect l="-12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el 1">
            <a:extLst>
              <a:ext uri="{FF2B5EF4-FFF2-40B4-BE49-F238E27FC236}">
                <a16:creationId xmlns:a16="http://schemas.microsoft.com/office/drawing/2014/main" id="{5834D6D2-4805-8040-AE53-A3D030FF7A8E}"/>
              </a:ext>
            </a:extLst>
          </p:cNvPr>
          <p:cNvSpPr txBox="1">
            <a:spLocks/>
          </p:cNvSpPr>
          <p:nvPr/>
        </p:nvSpPr>
        <p:spPr>
          <a:xfrm>
            <a:off x="433387" y="330965"/>
            <a:ext cx="11325225" cy="51860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zo Sans 2 Medium" panose="020B07030305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Formeln</a:t>
            </a:r>
          </a:p>
        </p:txBody>
      </p:sp>
    </p:spTree>
    <p:extLst>
      <p:ext uri="{BB962C8B-B14F-4D97-AF65-F5344CB8AC3E}">
        <p14:creationId xmlns:p14="http://schemas.microsoft.com/office/powerpoint/2010/main" val="3042608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C6937A-5896-B64F-803B-F2BF45FD2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Schatten für verschiedene Abbildungsgrößen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04E855-1961-E84F-8871-44E6107378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 dirty="0"/>
              <a:t>Large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12ED1C-7812-B241-856F-81DB326FE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346" y="2315558"/>
            <a:ext cx="3681784" cy="3921426"/>
          </a:xfrm>
          <a:prstGeom prst="rect">
            <a:avLst/>
          </a:prstGeom>
          <a:effectLst>
            <a:outerShdw blurRad="508000" dist="254000" dir="39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5" name="Grafik 4" descr="Ein Bild, das Elektronik, schwarz, festlegen enthält.&#10;&#10;Automatisch generierte Beschreibung">
            <a:extLst>
              <a:ext uri="{FF2B5EF4-FFF2-40B4-BE49-F238E27FC236}">
                <a16:creationId xmlns:a16="http://schemas.microsoft.com/office/drawing/2014/main" id="{B3AB75E6-E6B5-FF44-AF84-1831FED9A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2321153"/>
            <a:ext cx="2421671" cy="3927033"/>
          </a:xfrm>
          <a:prstGeom prst="rect">
            <a:avLst/>
          </a:prstGeom>
          <a:effectLst>
            <a:outerShdw blurRad="508000" dist="254000" dir="39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9D0E0AE4-0D33-B949-9B45-FB31581D4B43}"/>
              </a:ext>
            </a:extLst>
          </p:cNvPr>
          <p:cNvSpPr txBox="1">
            <a:spLocks/>
          </p:cNvSpPr>
          <p:nvPr/>
        </p:nvSpPr>
        <p:spPr>
          <a:xfrm>
            <a:off x="9249411" y="1642981"/>
            <a:ext cx="2509200" cy="57323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Vorgaben für Abbildungen großer Größe: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1FF3E-199D-4DB6-BAFD-3872C2B71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9410" y="2506027"/>
            <a:ext cx="2159999" cy="251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261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CD3867-4760-B84F-9CC4-9E6387401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330965"/>
            <a:ext cx="11325225" cy="518604"/>
          </a:xfrm>
        </p:spPr>
        <p:txBody>
          <a:bodyPr/>
          <a:lstStyle/>
          <a:p>
            <a:r>
              <a:rPr lang="de-DE" noProof="0" dirty="0"/>
              <a:t>Schatten für verschiedene Abbildungsgrößen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7EBD4B-2CAB-2945-AA1E-E67A15A6AC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 dirty="0"/>
              <a:t>Medium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9F2D88-1124-264F-8F74-A443177C3A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02708"/>
            <a:ext cx="2090894" cy="2459876"/>
          </a:xfrm>
          <a:prstGeom prst="rect">
            <a:avLst/>
          </a:prstGeom>
          <a:effectLst>
            <a:outerShdw blurRad="254000" dist="127000" dir="39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7" name="Grafik 6" descr="Ein Bild, das Elektronik, schwarz, festlegen enthält.&#10;&#10;Automatisch generierte Beschreibung">
            <a:extLst>
              <a:ext uri="{FF2B5EF4-FFF2-40B4-BE49-F238E27FC236}">
                <a16:creationId xmlns:a16="http://schemas.microsoft.com/office/drawing/2014/main" id="{DAF67C34-EA8F-084D-95CD-95125AACC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2502708"/>
            <a:ext cx="1516923" cy="2459875"/>
          </a:xfrm>
          <a:prstGeom prst="rect">
            <a:avLst/>
          </a:prstGeom>
          <a:effectLst>
            <a:outerShdw blurRad="254000" dist="127000" dir="39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12E902-2059-8543-B41A-D494108F8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80" y="2502707"/>
            <a:ext cx="2309551" cy="2459876"/>
          </a:xfrm>
          <a:prstGeom prst="rect">
            <a:avLst/>
          </a:prstGeom>
          <a:effectLst>
            <a:outerShdw blurRad="254000" dist="127000" dir="39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B6E7ABF-702B-3744-8556-0836D837F26C}"/>
              </a:ext>
            </a:extLst>
          </p:cNvPr>
          <p:cNvSpPr txBox="1">
            <a:spLocks/>
          </p:cNvSpPr>
          <p:nvPr/>
        </p:nvSpPr>
        <p:spPr>
          <a:xfrm>
            <a:off x="9249411" y="1642981"/>
            <a:ext cx="2509200" cy="57323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Vorgaben für Abbildungen mittlerer Größe: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1F6F1B-57FC-48FB-A9EF-70EC95371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9410" y="2506027"/>
            <a:ext cx="2159998" cy="251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81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CD3867-4760-B84F-9CC4-9E6387401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330965"/>
            <a:ext cx="11325225" cy="518604"/>
          </a:xfrm>
        </p:spPr>
        <p:txBody>
          <a:bodyPr/>
          <a:lstStyle/>
          <a:p>
            <a:r>
              <a:rPr lang="de-DE" noProof="0" dirty="0"/>
              <a:t>Schatten für verschiedene Abbildungsgrößen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7EBD4B-2CAB-2945-AA1E-E67A15A6AC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 dirty="0"/>
              <a:t>Small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42B0C2C-8842-FE42-92D0-94B16A1F3146}"/>
              </a:ext>
            </a:extLst>
          </p:cNvPr>
          <p:cNvSpPr txBox="1">
            <a:spLocks/>
          </p:cNvSpPr>
          <p:nvPr/>
        </p:nvSpPr>
        <p:spPr>
          <a:xfrm>
            <a:off x="9249411" y="1642981"/>
            <a:ext cx="2509200" cy="57323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Vorgaben für Abbildungen kleiner Größe: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5AA6B78-3DBA-A249-B88C-B2281CDD5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93" y="2502708"/>
            <a:ext cx="1136466" cy="1337018"/>
          </a:xfrm>
          <a:prstGeom prst="rect">
            <a:avLst/>
          </a:prstGeom>
          <a:effectLst>
            <a:outerShdw blurRad="127000" dist="63500" dir="39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7" name="Grafik 16" descr="Ein Bild, das Elektronik, schwarz, festlegen enthält.&#10;&#10;Automatisch generierte Beschreibung">
            <a:extLst>
              <a:ext uri="{FF2B5EF4-FFF2-40B4-BE49-F238E27FC236}">
                <a16:creationId xmlns:a16="http://schemas.microsoft.com/office/drawing/2014/main" id="{107EFE45-A2A4-3342-82A3-9A1574A14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2502708"/>
            <a:ext cx="824495" cy="1337018"/>
          </a:xfrm>
          <a:prstGeom prst="rect">
            <a:avLst/>
          </a:prstGeom>
          <a:effectLst>
            <a:outerShdw blurRad="127000" dist="63500" dir="39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E8F0CB8-A8CE-734C-968E-24CCEEB233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82" y="2502707"/>
            <a:ext cx="1255313" cy="1337018"/>
          </a:xfrm>
          <a:prstGeom prst="rect">
            <a:avLst/>
          </a:prstGeom>
          <a:effectLst>
            <a:outerShdw blurRad="127000" dist="63500" dir="39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957ABD-8FF8-4C40-BF19-52D5E2CBCA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9410" y="2506027"/>
            <a:ext cx="2159998" cy="251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35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533082-369C-4130-BF26-F896A1DE6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1D2D-8CC3-49C4-BA9E-50ACDC005A02}" type="datetime1">
              <a:rPr lang="de-DE" smtClean="0"/>
              <a:pPr/>
              <a:t>13.11.2025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1C0CDE-9BA7-4A92-81AC-4AE672D2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3CD783-9773-49C4-B00D-F96D96E0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1B86B3A-F542-479C-971B-AC57D6730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87" y="1638000"/>
            <a:ext cx="11325225" cy="3706399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de-DE" noProof="0" dirty="0"/>
              <a:t>Um die Dateigröße zu verringern, können die in der Präsentation verwendeten Bilder komprimiert werden. Je geringer die gewählte Auflösung (ppi), </a:t>
            </a:r>
            <a:r>
              <a:rPr lang="de-DE" noProof="0" dirty="0" err="1"/>
              <a:t>dest</a:t>
            </a:r>
            <a:r>
              <a:rPr lang="de-DE" dirty="0"/>
              <a:t>o kleiner wird die Dateigröße – ebenso sinkt aber auch die Qualität der Bilder.</a:t>
            </a:r>
            <a:r>
              <a:rPr lang="de-DE" noProof="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noProof="0" dirty="0"/>
              <a:t>Wählen Sie ein Bild durch Anklicken aus.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Gehen Sie im Reiter „Bildformat“ zu „Bilder komprimieren“.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noProof="0" dirty="0"/>
              <a:t>Sie können im Menü zwischen verschiedenen Optionen wählen. Wählen Sie „Nur für dieses Bild übernehmen“ </a:t>
            </a:r>
            <a:br>
              <a:rPr lang="de-DE" noProof="0" dirty="0"/>
            </a:br>
            <a:r>
              <a:rPr lang="de-DE" noProof="0" dirty="0"/>
              <a:t>wenn Sie nur das ausgewählte Bild komprimieren möchten. Soll die Komprimierung auf alle Bilder in der </a:t>
            </a:r>
            <a:br>
              <a:rPr lang="de-DE" noProof="0" dirty="0"/>
            </a:br>
            <a:r>
              <a:rPr lang="de-DE" noProof="0" dirty="0"/>
              <a:t>Präsentation angewendet werden, wählen Sie den Haken ab.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/>
              <a:t>Tipp:</a:t>
            </a:r>
            <a:r>
              <a:rPr lang="de-DE" dirty="0"/>
              <a:t> Speichern Sie die komprimierte Datei separat ab, um die hochaufgelöste Version nicht zu überspeichern.</a:t>
            </a:r>
            <a:endParaRPr lang="de-DE" noProof="0" dirty="0"/>
          </a:p>
          <a:p>
            <a:pPr>
              <a:buFont typeface="Arial" panose="020B0604020202020204" pitchFamily="34" charset="0"/>
              <a:buChar char="•"/>
            </a:pPr>
            <a:endParaRPr lang="de-DE" noProof="0" dirty="0">
              <a:latin typeface="+mn-lt"/>
            </a:endParaRPr>
          </a:p>
          <a:p>
            <a:pPr marL="0" indent="0">
              <a:buNone/>
            </a:pP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9197FA-D076-428E-9B38-839F583B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Allgemeine Bedienhinweise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F8E026F-8373-48FB-88D9-5A563A353A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 dirty="0"/>
              <a:t>Bilder komprimieren</a:t>
            </a:r>
          </a:p>
        </p:txBody>
      </p:sp>
    </p:spTree>
    <p:extLst>
      <p:ext uri="{BB962C8B-B14F-4D97-AF65-F5344CB8AC3E}">
        <p14:creationId xmlns:p14="http://schemas.microsoft.com/office/powerpoint/2010/main" val="1951456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 descr="Ein Bild, das Wasser, draußen, Wolken, Körper enthält.&#10;&#10;Automatisch generierte Beschreibung">
            <a:extLst>
              <a:ext uri="{FF2B5EF4-FFF2-40B4-BE49-F238E27FC236}">
                <a16:creationId xmlns:a16="http://schemas.microsoft.com/office/drawing/2014/main" id="{27423BE1-169B-4A8C-A291-483D2F8BB0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154" r="30327" b="108"/>
          <a:stretch/>
        </p:blipFill>
        <p:spPr>
          <a:xfrm>
            <a:off x="6311900" y="0"/>
            <a:ext cx="6094899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191A0A5-0E15-4715-926D-2EE641FF24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13AA8F-EF52-4852-8B18-CDF2667331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EE67B7A-5C28-44D5-B0E1-FD06EB20A0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EE8BA48-3236-4C24-B705-4BAECDC16B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C285388-775C-46A1-8D9A-4E12A149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94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08A8781A-F587-0145-A4C9-1E10813A0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9B4E7B-8056-7C4B-A312-4D7552B11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387" y="2274932"/>
            <a:ext cx="5662613" cy="518604"/>
          </a:xfrm>
        </p:spPr>
        <p:txBody>
          <a:bodyPr/>
          <a:lstStyle/>
          <a:p>
            <a:r>
              <a:rPr lang="de-DE" noProof="0" dirty="0"/>
              <a:t>Titel der Präsentation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6C28F552-04D2-8442-B407-58732606FE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noProof="0" dirty="0"/>
              <a:t>Ort, Datum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F1A22886-36FD-F842-B7DC-A12DC9E5A3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noProof="0" dirty="0"/>
              <a:t>Subheadline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F4B508-D13D-B840-AFA1-2593E29B28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962DF0-D512-7342-B047-095B3A3FF0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2621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48760-7C53-4600-9795-606887330B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806170-2C6F-4085-A5BF-76B14BA813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Ort, Datum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A8EA33-38CC-47D9-BAF5-7FB7554DC5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Subheadline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B19FF9-4C0B-464D-AD34-D821B728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93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82ED93-80E4-428D-BD53-E746295F4F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06F196B-08EF-4F4A-A912-4251F0B20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Ort, Datum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1F0E8E3-734B-4A50-AE98-3FDFD4C911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Subheadline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EFA73C-8E10-486F-8A8A-915D848E95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235434"/>
      </p:ext>
    </p:extLst>
  </p:cSld>
  <p:clrMapOvr>
    <a:masterClrMapping/>
  </p:clrMapOvr>
</p:sld>
</file>

<file path=ppt/theme/theme1.xml><?xml version="1.0" encoding="utf-8"?>
<a:theme xmlns:a="http://schemas.openxmlformats.org/drawingml/2006/main" name="Oventrop">
  <a:themeElements>
    <a:clrScheme name="Oventrop">
      <a:dk1>
        <a:srgbClr val="636566"/>
      </a:dk1>
      <a:lt1>
        <a:srgbClr val="FFFFFF"/>
      </a:lt1>
      <a:dk2>
        <a:srgbClr val="00B1EB"/>
      </a:dk2>
      <a:lt2>
        <a:srgbClr val="C2C2C8"/>
      </a:lt2>
      <a:accent1>
        <a:srgbClr val="00B1EB"/>
      </a:accent1>
      <a:accent2>
        <a:srgbClr val="575E62"/>
      </a:accent2>
      <a:accent3>
        <a:srgbClr val="C2C2C8"/>
      </a:accent3>
      <a:accent4>
        <a:srgbClr val="4CC8F1"/>
      </a:accent4>
      <a:accent5>
        <a:srgbClr val="AAAEB0"/>
      </a:accent5>
      <a:accent6>
        <a:srgbClr val="E0E0E3"/>
      </a:accent6>
      <a:hlink>
        <a:srgbClr val="575E62"/>
      </a:hlink>
      <a:folHlink>
        <a:srgbClr val="575E62"/>
      </a:folHlink>
    </a:clrScheme>
    <a:fontScheme name="Oventrop">
      <a:majorFont>
        <a:latin typeface="Azo Sans 2 Medium"/>
        <a:ea typeface=""/>
        <a:cs typeface=""/>
      </a:majorFont>
      <a:minorFont>
        <a:latin typeface="Azo Sans 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1"/>
          </a:solidFill>
          <a:tailEnd type="none" w="lg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noAutofit/>
      </a:bodyPr>
      <a:lstStyle>
        <a:defPPr marL="180975" indent="-180975" algn="l">
          <a:buClr>
            <a:schemeClr val="tx2"/>
          </a:buClr>
          <a:buSzPct val="120000"/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custClrLst>
    <a:custClr name="OV_Cyan80">
      <a:srgbClr val="00B1EB"/>
    </a:custClr>
    <a:custClr name="OV Cyan80 70">
      <a:srgbClr val="4CC8F1"/>
    </a:custClr>
    <a:custClr name="OV Cyan80 50">
      <a:srgbClr val="7FD8F5"/>
    </a:custClr>
    <a:custClr name="OV Cyan80 30">
      <a:srgbClr val="B2E7F9"/>
    </a:custClr>
    <a:custClr name="OV Hellgrau">
      <a:srgbClr val="C2C2C8"/>
    </a:custClr>
    <a:custClr name="OV Hellgrau 70">
      <a:srgbClr val="D4D4D8"/>
    </a:custClr>
    <a:custClr name="OV Hellgrau 50">
      <a:srgbClr val="E0E0E3"/>
    </a:custClr>
    <a:custClr name="OV Hellgrau 30">
      <a:srgbClr val="EDEDEE"/>
    </a:custClr>
    <a:custClr name="OV Anthrazit">
      <a:srgbClr val="575E62"/>
    </a:custClr>
    <a:custClr name="OV Anthrazit 70">
      <a:srgbClr val="898E90"/>
    </a:custClr>
    <a:custClr name="OV Anthrazit 50">
      <a:srgbClr val="AAAEB0"/>
    </a:custClr>
    <a:custClr name="OV Anthrazit 30">
      <a:srgbClr val="CCCECF"/>
    </a:custClr>
    <a:custClr name="OV Rot">
      <a:srgbClr val="DB0720"/>
    </a:custClr>
    <a:custClr name="OV Rot 70">
      <a:srgbClr val="E55062"/>
    </a:custClr>
    <a:custClr name="OV Rot 50">
      <a:srgbClr val="ED828F"/>
    </a:custClr>
    <a:custClr name="OV Rot 30">
      <a:srgbClr val="F4B4BB"/>
    </a:custClr>
    <a:custClr name="OV Lila">
      <a:srgbClr val="832C87"/>
    </a:custClr>
    <a:custClr name="OV Lila 70">
      <a:srgbClr val="A86AAA"/>
    </a:custClr>
    <a:custClr name="OV Lila 50">
      <a:srgbClr val="C195C3"/>
    </a:custClr>
    <a:custClr name="OV Lila 30">
      <a:srgbClr val="D9BFDB"/>
    </a:custClr>
    <a:custClr name="OV Grün">
      <a:srgbClr val="00A984"/>
    </a:custClr>
    <a:custClr name="OV Grün 70">
      <a:srgbClr val="4CC2A8"/>
    </a:custClr>
    <a:custClr name="OV Grün 50">
      <a:srgbClr val="7FD4C1"/>
    </a:custClr>
    <a:custClr name="OV Grün 30">
      <a:srgbClr val="B2E5DA"/>
    </a:custClr>
    <a:custClr name="OV Blau">
      <a:srgbClr val="00628B"/>
    </a:custClr>
    <a:custClr name="OV Blau 70">
      <a:srgbClr val="4C90AD"/>
    </a:custClr>
    <a:custClr name="OV Blau 50">
      <a:srgbClr val="7FB0C5"/>
    </a:custClr>
    <a:custClr name="OV Blau 30">
      <a:srgbClr val="B2CFDC"/>
    </a:custClr>
  </a:custClrLst>
  <a:extLst>
    <a:ext uri="{05A4C25C-085E-4340-85A3-A5531E510DB2}">
      <thm15:themeFamily xmlns:thm15="http://schemas.microsoft.com/office/thememl/2012/main" name="03299 Oventrop PPT-Master_200715.pptx" id="{26B7A0B7-D4FA-41EA-8C0A-B414DFA05CE9}" vid="{6CDBF77B-9B49-4071-8021-5E86B1389EB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V_Cyan80">
      <a:srgbClr val="00B1EB"/>
    </a:custClr>
    <a:custClr name="OV Cyan80 70">
      <a:srgbClr val="4CC8F1"/>
    </a:custClr>
    <a:custClr name="OV Cyan80 50">
      <a:srgbClr val="7FD8F5"/>
    </a:custClr>
    <a:custClr name="OV Cyan80 30">
      <a:srgbClr val="B2E7F9"/>
    </a:custClr>
    <a:custClr name="OV Hellgrau">
      <a:srgbClr val="C2C2C8"/>
    </a:custClr>
    <a:custClr name="OV Hellgrau 70">
      <a:srgbClr val="D4D4D8"/>
    </a:custClr>
    <a:custClr name="OV Hellgrau 50">
      <a:srgbClr val="E0E0E3"/>
    </a:custClr>
    <a:custClr name="OV Hellgrau 30">
      <a:srgbClr val="EDEDEE"/>
    </a:custClr>
    <a:custClr name="OV Anthrazit">
      <a:srgbClr val="575E62"/>
    </a:custClr>
    <a:custClr name="OV Anthrazit 70">
      <a:srgbClr val="898E90"/>
    </a:custClr>
    <a:custClr name="OV Anthrazit 50">
      <a:srgbClr val="AAAEB0"/>
    </a:custClr>
    <a:custClr name="OV Anthrazit 30">
      <a:srgbClr val="CCCECF"/>
    </a:custClr>
    <a:custClr name="OV Rot">
      <a:srgbClr val="DB0720"/>
    </a:custClr>
    <a:custClr name="OV Rot 70">
      <a:srgbClr val="E55062"/>
    </a:custClr>
    <a:custClr name="OV Rot 50">
      <a:srgbClr val="ED828F"/>
    </a:custClr>
    <a:custClr name="OV Rot 30">
      <a:srgbClr val="F4B4BB"/>
    </a:custClr>
    <a:custClr name="OV Lila">
      <a:srgbClr val="832C87"/>
    </a:custClr>
    <a:custClr name="OV Lila 70">
      <a:srgbClr val="A86AAA"/>
    </a:custClr>
    <a:custClr name="OV Lila 50">
      <a:srgbClr val="C195C3"/>
    </a:custClr>
    <a:custClr name="OV Lila 30">
      <a:srgbClr val="D9BFDB"/>
    </a:custClr>
    <a:custClr name="OV Grün">
      <a:srgbClr val="00A984"/>
    </a:custClr>
    <a:custClr name="OV Grün 70">
      <a:srgbClr val="4CC2A8"/>
    </a:custClr>
    <a:custClr name="OV Grün 50">
      <a:srgbClr val="7FD4C1"/>
    </a:custClr>
    <a:custClr name="OV Grün 30">
      <a:srgbClr val="B2E5DA"/>
    </a:custClr>
    <a:custClr name="OV Blau">
      <a:srgbClr val="00628B"/>
    </a:custClr>
    <a:custClr name="OV Blau 70">
      <a:srgbClr val="4C90AD"/>
    </a:custClr>
    <a:custClr name="OV Blau 50">
      <a:srgbClr val="7FB0C5"/>
    </a:custClr>
    <a:custClr name="OV Blau 30">
      <a:srgbClr val="B2CF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Oventrop</Template>
  <TotalTime>0</TotalTime>
  <Words>2451</Words>
  <Application>Microsoft Office PowerPoint</Application>
  <PresentationFormat>Breitbild</PresentationFormat>
  <Paragraphs>371</Paragraphs>
  <Slides>46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Calibri</vt:lpstr>
      <vt:lpstr>Azo Sans 2 Medium</vt:lpstr>
      <vt:lpstr>Azo Sans 2</vt:lpstr>
      <vt:lpstr>Azo Sans 2 Light</vt:lpstr>
      <vt:lpstr>Cambria Math</vt:lpstr>
      <vt:lpstr>Oventrop</vt:lpstr>
      <vt:lpstr>Allgemeine Bedienhinweise</vt:lpstr>
      <vt:lpstr>Allgemeine Bedienhinweise</vt:lpstr>
      <vt:lpstr>Allgemeine Bedienhinweise</vt:lpstr>
      <vt:lpstr>Allgemeine Bedienhinweise</vt:lpstr>
      <vt:lpstr>Allgemeine Bedienhinweise</vt:lpstr>
      <vt:lpstr>PowerPoint-Präsentation</vt:lpstr>
      <vt:lpstr>Titel der Präsentation</vt:lpstr>
      <vt:lpstr>Titel der Präsentation</vt:lpstr>
      <vt:lpstr>Titel der Präsentation</vt:lpstr>
      <vt:lpstr>Herzlich willkommen bei Oventrop</vt:lpstr>
      <vt:lpstr>Headline</vt:lpstr>
      <vt:lpstr>Headline</vt:lpstr>
      <vt:lpstr>Headline</vt:lpstr>
      <vt:lpstr>Headline</vt:lpstr>
      <vt:lpstr>Headline</vt:lpstr>
      <vt:lpstr>Headline</vt:lpstr>
      <vt:lpstr>Headline</vt:lpstr>
      <vt:lpstr>Headline</vt:lpstr>
      <vt:lpstr>Headline</vt:lpstr>
      <vt:lpstr>Headline</vt:lpstr>
      <vt:lpstr>Headline</vt:lpstr>
      <vt:lpstr>Headline</vt:lpstr>
      <vt:lpstr>Kapitel sed diam  nonummy</vt:lpstr>
      <vt:lpstr>Kapitel sed diam  nonummy</vt:lpstr>
      <vt:lpstr>Kapitel sed diam  nonummy</vt:lpstr>
      <vt:lpstr>Lorem ipsum  sed diam nonummy.  Est ius et quiam enda comnienihil imusci  tem illanit </vt:lpstr>
      <vt:lpstr>Danke</vt:lpstr>
      <vt:lpstr>Danke</vt:lpstr>
      <vt:lpstr>Headline</vt:lpstr>
      <vt:lpstr>Headline</vt:lpstr>
      <vt:lpstr>Headline</vt:lpstr>
      <vt:lpstr>Headline</vt:lpstr>
      <vt:lpstr>Headline</vt:lpstr>
      <vt:lpstr>Headline</vt:lpstr>
      <vt:lpstr>Headline</vt:lpstr>
      <vt:lpstr>Headline</vt:lpstr>
      <vt:lpstr>Headline</vt:lpstr>
      <vt:lpstr>Headline</vt:lpstr>
      <vt:lpstr>Headline</vt:lpstr>
      <vt:lpstr>PowerPoint-Präsentation</vt:lpstr>
      <vt:lpstr>PowerPoint-Präsentation</vt:lpstr>
      <vt:lpstr>PowerPoint-Präsentation</vt:lpstr>
      <vt:lpstr>PowerPoint-Präsentation</vt:lpstr>
      <vt:lpstr>Schatten für verschiedene Abbildungsgrößen</vt:lpstr>
      <vt:lpstr>Schatten für verschiedene Abbildungsgrößen</vt:lpstr>
      <vt:lpstr>Schatten für verschiedene Abbildungsgrößen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Allgemeine Bedienhinweise</dc:title>
  <dc:creator>Daniel Koehne</dc:creator>
  <cp:lastModifiedBy>Karin Suchanov</cp:lastModifiedBy>
  <cp:revision>2</cp:revision>
  <dcterms:created xsi:type="dcterms:W3CDTF">2020-12-18T07:45:35Z</dcterms:created>
  <dcterms:modified xsi:type="dcterms:W3CDTF">2025-11-13T09:06:22Z</dcterms:modified>
</cp:coreProperties>
</file>