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97" r:id="rId2"/>
  </p:sldMasterIdLst>
  <p:notesMasterIdLst>
    <p:notesMasterId r:id="rId26"/>
  </p:notesMasterIdLst>
  <p:sldIdLst>
    <p:sldId id="349" r:id="rId3"/>
    <p:sldId id="6615" r:id="rId4"/>
    <p:sldId id="351" r:id="rId5"/>
    <p:sldId id="8790" r:id="rId6"/>
    <p:sldId id="8786" r:id="rId7"/>
    <p:sldId id="353" r:id="rId8"/>
    <p:sldId id="6182" r:id="rId9"/>
    <p:sldId id="6640" r:id="rId10"/>
    <p:sldId id="6187" r:id="rId11"/>
    <p:sldId id="6188" r:id="rId12"/>
    <p:sldId id="6618" r:id="rId13"/>
    <p:sldId id="6190" r:id="rId14"/>
    <p:sldId id="6183" r:id="rId15"/>
    <p:sldId id="6608" r:id="rId16"/>
    <p:sldId id="6186" r:id="rId17"/>
    <p:sldId id="6195" r:id="rId18"/>
    <p:sldId id="6655" r:id="rId19"/>
    <p:sldId id="6609" r:id="rId20"/>
    <p:sldId id="332" r:id="rId21"/>
    <p:sldId id="6406" r:id="rId22"/>
    <p:sldId id="6646" r:id="rId23"/>
    <p:sldId id="8794" r:id="rId24"/>
    <p:sldId id="6610" r:id="rId25"/>
  </p:sldIdLst>
  <p:sldSz cx="12192000" cy="6858000"/>
  <p:notesSz cx="6858000" cy="9144000"/>
  <p:embeddedFontLst>
    <p:embeddedFont>
      <p:font typeface="Azo Sans 2" panose="020B0603030503020204" pitchFamily="34" charset="77"/>
      <p:regular r:id="rId27"/>
      <p:bold r:id="rId28"/>
    </p:embeddedFont>
    <p:embeddedFont>
      <p:font typeface="Azo Sans 2 Light" panose="020B0403030503020204" pitchFamily="34" charset="77"/>
      <p:regular r:id="rId29"/>
      <p:italic r:id="rId30"/>
    </p:embeddedFont>
    <p:embeddedFont>
      <p:font typeface="Azo Sans 2 Medium" panose="020B0603030503020204" pitchFamily="34" charset="77"/>
      <p:regular r:id="rId31"/>
      <p: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DDAEE9EE-90EB-9C42-AEAC-C3B5CF3ACF6F}">
          <p14:sldIdLst>
            <p14:sldId id="349"/>
            <p14:sldId id="6615"/>
            <p14:sldId id="351"/>
            <p14:sldId id="8790"/>
            <p14:sldId id="8786"/>
            <p14:sldId id="353"/>
            <p14:sldId id="6182"/>
            <p14:sldId id="6640"/>
            <p14:sldId id="6187"/>
            <p14:sldId id="6188"/>
            <p14:sldId id="6618"/>
            <p14:sldId id="6190"/>
            <p14:sldId id="6183"/>
            <p14:sldId id="6608"/>
            <p14:sldId id="6186"/>
            <p14:sldId id="6195"/>
            <p14:sldId id="6655"/>
            <p14:sldId id="6609"/>
            <p14:sldId id="332"/>
            <p14:sldId id="6406"/>
            <p14:sldId id="6646"/>
            <p14:sldId id="8794"/>
            <p14:sldId id="6610"/>
          </p14:sldIdLst>
        </p14:section>
        <p14:section name="Anhang" id="{2A2BE790-AFDE-0347-BEC2-ABFDC1CA44A6}">
          <p14:sldIdLst/>
        </p14:section>
      </p14:sectionLst>
    </p:ex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6" orient="horz" pos="218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0B0B"/>
    <a:srgbClr val="050909"/>
    <a:srgbClr val="E0E0E4"/>
    <a:srgbClr val="00A884"/>
    <a:srgbClr val="832D88"/>
    <a:srgbClr val="DB0721"/>
    <a:srgbClr val="EDEDED"/>
    <a:srgbClr val="000000"/>
    <a:srgbClr val="00B1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96" autoAdjust="0"/>
    <p:restoredTop sz="95714"/>
  </p:normalViewPr>
  <p:slideViewPr>
    <p:cSldViewPr snapToGrid="0" showGuides="1">
      <p:cViewPr varScale="1">
        <p:scale>
          <a:sx n="122" d="100"/>
          <a:sy n="122" d="100"/>
        </p:scale>
        <p:origin x="792" y="200"/>
      </p:cViewPr>
      <p:guideLst>
        <p:guide pos="3840"/>
        <p:guide orient="horz" pos="2183"/>
      </p:guideLst>
    </p:cSldViewPr>
  </p:slideViewPr>
  <p:outlineViewPr>
    <p:cViewPr>
      <p:scale>
        <a:sx n="33" d="100"/>
        <a:sy n="33" d="100"/>
      </p:scale>
      <p:origin x="0" y="-1737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2" d="100"/>
        <a:sy n="6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B7C82C-DD4D-490F-8868-2B1C3B47698B}" type="datetimeFigureOut">
              <a:rPr lang="en-GB" smtClean="0"/>
              <a:t>04/01/2023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A2CA58-6FD8-4ACA-9D1E-EE4A7346A6C8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6863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A2CA58-6FD8-4ACA-9D1E-EE4A7346A6C8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4345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A2CA58-6FD8-4ACA-9D1E-EE4A7346A6C8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84124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A2CA58-6FD8-4ACA-9D1E-EE4A7346A6C8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2471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A2CA58-6FD8-4ACA-9D1E-EE4A7346A6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33905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A2CA58-6FD8-4ACA-9D1E-EE4A7346A6C8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1132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A2CA58-6FD8-4ACA-9D1E-EE4A7346A6C8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03439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A2CA58-6FD8-4ACA-9D1E-EE4A7346A6C8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29797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A2CA58-6FD8-4ACA-9D1E-EE4A7346A6C8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63044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A2CA58-6FD8-4ACA-9D1E-EE4A7346A6C8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1070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2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svg"/><Relationship Id="rId7" Type="http://schemas.openxmlformats.org/officeDocument/2006/relationships/image" Target="../media/image17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9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2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.svg"/><Relationship Id="rId7" Type="http://schemas.openxmlformats.org/officeDocument/2006/relationships/image" Target="../media/image17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9.sv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EC59976C-82DD-4B52-934F-B3BBF0A3611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11900" y="0"/>
            <a:ext cx="6094899" cy="6858000"/>
          </a:xfrm>
          <a:pattFill prst="ltUpDiag">
            <a:fgClr>
              <a:schemeClr val="bg2"/>
            </a:fgClr>
            <a:bgClr>
              <a:schemeClr val="bg1"/>
            </a:bgClr>
          </a:pattFill>
        </p:spPr>
        <p:txBody>
          <a:bodyPr tIns="1800000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85435BF-D28D-4C57-AC7C-2565E2DC95E5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433388" y="1741714"/>
            <a:ext cx="5662613" cy="1047807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de-DE" dirty="0"/>
              <a:t>Präsentationstitel bearbeiten</a:t>
            </a:r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07777BEF-0943-49B5-89E4-2C7D1CCACC05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33388" y="4048235"/>
            <a:ext cx="3181350" cy="7540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Ort, Datum bearbeiten</a:t>
            </a:r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4ADA864A-9D4A-4503-B2F9-3503D1D35942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33387" y="2816454"/>
            <a:ext cx="5662613" cy="792000"/>
          </a:xfrm>
        </p:spPr>
        <p:txBody>
          <a:bodyPr/>
          <a:lstStyle>
            <a:lvl1pPr marL="0" indent="0">
              <a:buNone/>
              <a:defRPr lang="de-DE" sz="3200" kern="1200" dirty="0" smtClean="0">
                <a:solidFill>
                  <a:schemeClr val="tx1"/>
                </a:solidFill>
                <a:latin typeface="Azo Sans 2 Light" panose="020B0403030503020204" pitchFamily="34" charset="0"/>
                <a:ea typeface="+mn-ea"/>
                <a:cs typeface="+mn-cs"/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Subheadline bearbeiten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E7A1722-958C-4A88-9A41-F2B34F37A1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3387" y="434975"/>
            <a:ext cx="2222791" cy="540000"/>
          </a:xfrm>
          <a:prstGeom prst="rect">
            <a:avLst/>
          </a:prstGeom>
        </p:spPr>
      </p:pic>
      <p:sp>
        <p:nvSpPr>
          <p:cNvPr id="10" name="Textplatzhalter 20">
            <a:extLst>
              <a:ext uri="{FF2B5EF4-FFF2-40B4-BE49-F238E27FC236}">
                <a16:creationId xmlns:a16="http://schemas.microsoft.com/office/drawing/2014/main" id="{DA78FB30-2757-40E4-960D-B8B5527216F4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6311900" y="4507200"/>
            <a:ext cx="2350800" cy="2350800"/>
          </a:xfrm>
          <a:blipFill dpi="0" rotWithShape="1"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11" name="Textplatzhalter 20">
            <a:extLst>
              <a:ext uri="{FF2B5EF4-FFF2-40B4-BE49-F238E27FC236}">
                <a16:creationId xmlns:a16="http://schemas.microsoft.com/office/drawing/2014/main" id="{5C5DBC0C-BBE6-483F-8515-9A99EA09D75E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3530460" y="4507200"/>
            <a:ext cx="2350800" cy="2350800"/>
          </a:xfrm>
          <a:blipFill dpi="0"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281661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02" userDrawn="1">
          <p15:clr>
            <a:srgbClr val="FBAE40"/>
          </p15:clr>
        </p15:guide>
        <p15:guide id="2" orient="horz" pos="2591" userDrawn="1">
          <p15:clr>
            <a:srgbClr val="FBAE40"/>
          </p15:clr>
        </p15:guide>
        <p15:guide id="3" orient="horz" pos="2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Produ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F86E95-0DCD-4119-82B7-68669B658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Headline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9C8E414-AABA-4932-9DA2-ED027C851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A290B-BFB1-4134-98E7-D7936CCA5F03}" type="datetime1">
              <a:rPr lang="de-DE" smtClean="0"/>
              <a:t>04.01.23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DF5653-41EA-4FE4-A4BE-2DEF60446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E45B4F-F38E-43B2-9AB1-8216E5CB9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8A61-2AC7-4B0E-B80F-DDADD701BB4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22">
            <a:extLst>
              <a:ext uri="{FF2B5EF4-FFF2-40B4-BE49-F238E27FC236}">
                <a16:creationId xmlns:a16="http://schemas.microsoft.com/office/drawing/2014/main" id="{0C640909-7D3F-4EBC-85D6-B42EB552DE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3389" y="889200"/>
            <a:ext cx="11325224" cy="4680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lang="de-DE" sz="3200" kern="1200" dirty="0" smtClean="0">
                <a:solidFill>
                  <a:schemeClr val="tx1"/>
                </a:solidFill>
                <a:latin typeface="Azo Sans 2 Light" panose="020B0403030503020204" pitchFamily="34" charset="0"/>
                <a:ea typeface="+mn-ea"/>
                <a:cs typeface="+mn-cs"/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Subheadline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924731D-2850-447F-9E06-0D20AD995F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3815" t="1" r="-161" b="12"/>
          <a:stretch/>
        </p:blipFill>
        <p:spPr>
          <a:xfrm>
            <a:off x="0" y="302400"/>
            <a:ext cx="263652" cy="568800"/>
          </a:xfrm>
          <a:prstGeom prst="rect">
            <a:avLst/>
          </a:prstGeom>
        </p:spPr>
      </p:pic>
      <p:sp>
        <p:nvSpPr>
          <p:cNvPr id="8" name="Textplatzhalter 7">
            <a:extLst>
              <a:ext uri="{FF2B5EF4-FFF2-40B4-BE49-F238E27FC236}">
                <a16:creationId xmlns:a16="http://schemas.microsoft.com/office/drawing/2014/main" id="{ABDEE7A3-4FA4-49C3-85D8-66A9BB9F7B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0148" y="3276396"/>
            <a:ext cx="2528839" cy="539750"/>
          </a:xfrm>
        </p:spPr>
        <p:txBody>
          <a:bodyPr/>
          <a:lstStyle>
            <a:lvl1pPr marL="0" indent="0">
              <a:buNone/>
              <a:defRPr sz="1400" b="1" cap="all" baseline="0">
                <a:solidFill>
                  <a:schemeClr val="tx2"/>
                </a:solidFill>
                <a:latin typeface="Azo Sans 2" panose="020B0603030503020204" pitchFamily="34" charset="0"/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Text bearbeiten</a:t>
            </a:r>
          </a:p>
        </p:txBody>
      </p:sp>
      <p:sp>
        <p:nvSpPr>
          <p:cNvPr id="25" name="Inhaltsplatzhalter 24">
            <a:extLst>
              <a:ext uri="{FF2B5EF4-FFF2-40B4-BE49-F238E27FC236}">
                <a16:creationId xmlns:a16="http://schemas.microsoft.com/office/drawing/2014/main" id="{3239B277-CD7C-471E-82D0-CFADD0363C3E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33388" y="1712915"/>
            <a:ext cx="2505600" cy="1530000"/>
          </a:xfrm>
        </p:spPr>
        <p:txBody>
          <a:bodyPr tIns="36000"/>
          <a:lstStyle>
            <a:lvl1pPr marL="0" indent="0" algn="ctr">
              <a:buNone/>
              <a:defRPr sz="1100"/>
            </a:lvl1pPr>
          </a:lstStyle>
          <a:p>
            <a:r>
              <a:rPr lang="de-DE" dirty="0"/>
              <a:t>Freisteller durch Klicken </a:t>
            </a:r>
            <a:br>
              <a:rPr lang="de-DE" dirty="0"/>
            </a:br>
            <a:r>
              <a:rPr lang="de-DE" dirty="0"/>
              <a:t>auf Bild-Symbol hinzufügen</a:t>
            </a:r>
          </a:p>
        </p:txBody>
      </p:sp>
      <p:sp>
        <p:nvSpPr>
          <p:cNvPr id="26" name="Textplatzhalter 7">
            <a:extLst>
              <a:ext uri="{FF2B5EF4-FFF2-40B4-BE49-F238E27FC236}">
                <a16:creationId xmlns:a16="http://schemas.microsoft.com/office/drawing/2014/main" id="{095E6835-F345-4AF4-8C89-62F22D90D71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73260" y="3276396"/>
            <a:ext cx="2505602" cy="539750"/>
          </a:xfrm>
        </p:spPr>
        <p:txBody>
          <a:bodyPr/>
          <a:lstStyle>
            <a:lvl1pPr marL="0" indent="0">
              <a:buNone/>
              <a:defRPr sz="1400" b="1" cap="all" baseline="0">
                <a:solidFill>
                  <a:schemeClr val="tx2"/>
                </a:solidFill>
                <a:latin typeface="Azo Sans 2" panose="020B0603030503020204" pitchFamily="34" charset="0"/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Text bearbeiten</a:t>
            </a:r>
          </a:p>
        </p:txBody>
      </p:sp>
      <p:sp>
        <p:nvSpPr>
          <p:cNvPr id="27" name="Inhaltsplatzhalter 24">
            <a:extLst>
              <a:ext uri="{FF2B5EF4-FFF2-40B4-BE49-F238E27FC236}">
                <a16:creationId xmlns:a16="http://schemas.microsoft.com/office/drawing/2014/main" id="{53F54A06-C6FB-4C88-BB20-038D7AA5D900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373263" y="1712915"/>
            <a:ext cx="2505600" cy="1530000"/>
          </a:xfrm>
        </p:spPr>
        <p:txBody>
          <a:bodyPr tIns="36000"/>
          <a:lstStyle>
            <a:lvl1pPr marL="0" indent="0" algn="ctr">
              <a:buNone/>
              <a:defRPr sz="1100"/>
            </a:lvl1pPr>
          </a:lstStyle>
          <a:p>
            <a:r>
              <a:rPr lang="de-DE" dirty="0"/>
              <a:t>Freisteller durch Klicken </a:t>
            </a:r>
            <a:br>
              <a:rPr lang="de-DE" dirty="0"/>
            </a:br>
            <a:r>
              <a:rPr lang="de-DE" dirty="0"/>
              <a:t>auf Bild-Symbol hinzufügen</a:t>
            </a:r>
          </a:p>
        </p:txBody>
      </p:sp>
      <p:sp>
        <p:nvSpPr>
          <p:cNvPr id="28" name="Textplatzhalter 7">
            <a:extLst>
              <a:ext uri="{FF2B5EF4-FFF2-40B4-BE49-F238E27FC236}">
                <a16:creationId xmlns:a16="http://schemas.microsoft.com/office/drawing/2014/main" id="{F5276C08-36C6-4CDE-B323-D245405B558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13138" y="3276396"/>
            <a:ext cx="2505600" cy="539750"/>
          </a:xfrm>
        </p:spPr>
        <p:txBody>
          <a:bodyPr/>
          <a:lstStyle>
            <a:lvl1pPr marL="0" indent="0">
              <a:buNone/>
              <a:defRPr sz="1400" b="1" cap="all" baseline="0">
                <a:solidFill>
                  <a:schemeClr val="tx2"/>
                </a:solidFill>
                <a:latin typeface="Azo Sans 2" panose="020B0603030503020204" pitchFamily="34" charset="0"/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Text bearbeiten</a:t>
            </a:r>
          </a:p>
        </p:txBody>
      </p:sp>
      <p:sp>
        <p:nvSpPr>
          <p:cNvPr id="29" name="Inhaltsplatzhalter 24">
            <a:extLst>
              <a:ext uri="{FF2B5EF4-FFF2-40B4-BE49-F238E27FC236}">
                <a16:creationId xmlns:a16="http://schemas.microsoft.com/office/drawing/2014/main" id="{F80906BA-3467-4288-B501-8D0B2D9664AE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6313138" y="1712915"/>
            <a:ext cx="2505600" cy="1530000"/>
          </a:xfrm>
        </p:spPr>
        <p:txBody>
          <a:bodyPr tIns="36000"/>
          <a:lstStyle>
            <a:lvl1pPr marL="0" indent="0" algn="ctr">
              <a:buNone/>
              <a:defRPr sz="1100"/>
            </a:lvl1pPr>
          </a:lstStyle>
          <a:p>
            <a:r>
              <a:rPr lang="de-DE" dirty="0"/>
              <a:t>Freisteller durch Klicken </a:t>
            </a:r>
            <a:br>
              <a:rPr lang="de-DE" dirty="0"/>
            </a:br>
            <a:r>
              <a:rPr lang="de-DE" dirty="0"/>
              <a:t>auf Bild-Symbol hinzufügen</a:t>
            </a:r>
          </a:p>
        </p:txBody>
      </p:sp>
      <p:sp>
        <p:nvSpPr>
          <p:cNvPr id="30" name="Textplatzhalter 7">
            <a:extLst>
              <a:ext uri="{FF2B5EF4-FFF2-40B4-BE49-F238E27FC236}">
                <a16:creationId xmlns:a16="http://schemas.microsoft.com/office/drawing/2014/main" id="{585765BE-5CC8-44D0-B987-3D785974AC2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253012" y="3276396"/>
            <a:ext cx="2505600" cy="539750"/>
          </a:xfrm>
        </p:spPr>
        <p:txBody>
          <a:bodyPr/>
          <a:lstStyle>
            <a:lvl1pPr marL="0" indent="0">
              <a:buNone/>
              <a:defRPr sz="1400" b="1" cap="all" baseline="0">
                <a:solidFill>
                  <a:schemeClr val="tx2"/>
                </a:solidFill>
                <a:latin typeface="Azo Sans 2" panose="020B0603030503020204" pitchFamily="34" charset="0"/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Text bearbeiten</a:t>
            </a:r>
          </a:p>
        </p:txBody>
      </p:sp>
      <p:sp>
        <p:nvSpPr>
          <p:cNvPr id="31" name="Inhaltsplatzhalter 24">
            <a:extLst>
              <a:ext uri="{FF2B5EF4-FFF2-40B4-BE49-F238E27FC236}">
                <a16:creationId xmlns:a16="http://schemas.microsoft.com/office/drawing/2014/main" id="{EBB3167D-5A96-43C3-9F36-E9245D2E12E4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9253012" y="1712915"/>
            <a:ext cx="2505600" cy="1530000"/>
          </a:xfrm>
        </p:spPr>
        <p:txBody>
          <a:bodyPr tIns="36000"/>
          <a:lstStyle>
            <a:lvl1pPr marL="0" indent="0" algn="ctr">
              <a:buNone/>
              <a:defRPr sz="1100"/>
            </a:lvl1pPr>
          </a:lstStyle>
          <a:p>
            <a:r>
              <a:rPr lang="de-DE" dirty="0"/>
              <a:t>Freisteller durch Klicken </a:t>
            </a:r>
            <a:br>
              <a:rPr lang="de-DE" dirty="0"/>
            </a:br>
            <a:r>
              <a:rPr lang="de-DE" dirty="0"/>
              <a:t>auf Bild-Symbol hinzufügen</a:t>
            </a:r>
          </a:p>
        </p:txBody>
      </p:sp>
      <p:sp>
        <p:nvSpPr>
          <p:cNvPr id="32" name="Textplatzhalter 7">
            <a:extLst>
              <a:ext uri="{FF2B5EF4-FFF2-40B4-BE49-F238E27FC236}">
                <a16:creationId xmlns:a16="http://schemas.microsoft.com/office/drawing/2014/main" id="{E1D91BD9-FE51-4444-B7C1-06C7E8379D7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3387" y="5652757"/>
            <a:ext cx="2505599" cy="539750"/>
          </a:xfrm>
        </p:spPr>
        <p:txBody>
          <a:bodyPr/>
          <a:lstStyle>
            <a:lvl1pPr marL="0" indent="0">
              <a:buNone/>
              <a:defRPr sz="1400" b="1" cap="all" baseline="0">
                <a:solidFill>
                  <a:schemeClr val="tx2"/>
                </a:solidFill>
                <a:latin typeface="Azo Sans 2" panose="020B0603030503020204" pitchFamily="34" charset="0"/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Text bearbeiten</a:t>
            </a:r>
          </a:p>
        </p:txBody>
      </p:sp>
      <p:sp>
        <p:nvSpPr>
          <p:cNvPr id="33" name="Inhaltsplatzhalter 24">
            <a:extLst>
              <a:ext uri="{FF2B5EF4-FFF2-40B4-BE49-F238E27FC236}">
                <a16:creationId xmlns:a16="http://schemas.microsoft.com/office/drawing/2014/main" id="{A16B48C0-93A6-4CA1-987E-CDE95858DDC7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433388" y="4089276"/>
            <a:ext cx="2505600" cy="1530000"/>
          </a:xfrm>
        </p:spPr>
        <p:txBody>
          <a:bodyPr tIns="36000"/>
          <a:lstStyle>
            <a:lvl1pPr marL="0" indent="0" algn="ctr">
              <a:buNone/>
              <a:defRPr sz="1100"/>
            </a:lvl1pPr>
          </a:lstStyle>
          <a:p>
            <a:r>
              <a:rPr lang="de-DE" dirty="0"/>
              <a:t>Freisteller durch Klicken </a:t>
            </a:r>
            <a:br>
              <a:rPr lang="de-DE" dirty="0"/>
            </a:br>
            <a:r>
              <a:rPr lang="de-DE" dirty="0"/>
              <a:t>auf Bild-Symbol hinzufügen</a:t>
            </a:r>
          </a:p>
        </p:txBody>
      </p:sp>
      <p:sp>
        <p:nvSpPr>
          <p:cNvPr id="34" name="Textplatzhalter 7">
            <a:extLst>
              <a:ext uri="{FF2B5EF4-FFF2-40B4-BE49-F238E27FC236}">
                <a16:creationId xmlns:a16="http://schemas.microsoft.com/office/drawing/2014/main" id="{6EE125D6-125B-4070-B6FA-838BA1B3C06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73259" y="5652757"/>
            <a:ext cx="2505600" cy="539750"/>
          </a:xfrm>
        </p:spPr>
        <p:txBody>
          <a:bodyPr/>
          <a:lstStyle>
            <a:lvl1pPr marL="0" indent="0">
              <a:buNone/>
              <a:defRPr sz="1400" b="1" cap="all" baseline="0">
                <a:solidFill>
                  <a:schemeClr val="tx2"/>
                </a:solidFill>
                <a:latin typeface="Azo Sans 2" panose="020B0603030503020204" pitchFamily="34" charset="0"/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Text bearbeiten</a:t>
            </a:r>
          </a:p>
        </p:txBody>
      </p:sp>
      <p:sp>
        <p:nvSpPr>
          <p:cNvPr id="35" name="Inhaltsplatzhalter 24">
            <a:extLst>
              <a:ext uri="{FF2B5EF4-FFF2-40B4-BE49-F238E27FC236}">
                <a16:creationId xmlns:a16="http://schemas.microsoft.com/office/drawing/2014/main" id="{DA4FB6DD-7A2F-4F45-94F6-F6AEFC4B9C26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3373263" y="4089276"/>
            <a:ext cx="2505600" cy="1530000"/>
          </a:xfrm>
        </p:spPr>
        <p:txBody>
          <a:bodyPr tIns="36000"/>
          <a:lstStyle>
            <a:lvl1pPr marL="0" indent="0" algn="ctr">
              <a:buNone/>
              <a:defRPr sz="1100"/>
            </a:lvl1pPr>
          </a:lstStyle>
          <a:p>
            <a:r>
              <a:rPr lang="de-DE" dirty="0"/>
              <a:t>Freisteller durch Klicken </a:t>
            </a:r>
            <a:br>
              <a:rPr lang="de-DE" dirty="0"/>
            </a:br>
            <a:r>
              <a:rPr lang="de-DE" dirty="0"/>
              <a:t>auf Bild-Symbol hinzufügen</a:t>
            </a:r>
          </a:p>
        </p:txBody>
      </p:sp>
      <p:sp>
        <p:nvSpPr>
          <p:cNvPr id="36" name="Textplatzhalter 7">
            <a:extLst>
              <a:ext uri="{FF2B5EF4-FFF2-40B4-BE49-F238E27FC236}">
                <a16:creationId xmlns:a16="http://schemas.microsoft.com/office/drawing/2014/main" id="{95A68A8A-6CBB-4F4E-8880-F482BAFB12D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13131" y="5652757"/>
            <a:ext cx="2505600" cy="539750"/>
          </a:xfrm>
        </p:spPr>
        <p:txBody>
          <a:bodyPr/>
          <a:lstStyle>
            <a:lvl1pPr marL="0" indent="0">
              <a:buNone/>
              <a:defRPr sz="1400" b="1" cap="all" baseline="0">
                <a:solidFill>
                  <a:schemeClr val="tx2"/>
                </a:solidFill>
                <a:latin typeface="Azo Sans 2" panose="020B0603030503020204" pitchFamily="34" charset="0"/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Text bearbeiten</a:t>
            </a:r>
          </a:p>
        </p:txBody>
      </p:sp>
      <p:sp>
        <p:nvSpPr>
          <p:cNvPr id="37" name="Inhaltsplatzhalter 24">
            <a:extLst>
              <a:ext uri="{FF2B5EF4-FFF2-40B4-BE49-F238E27FC236}">
                <a16:creationId xmlns:a16="http://schemas.microsoft.com/office/drawing/2014/main" id="{8A82C1CD-1A73-4016-9879-271D0EB988C0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6313138" y="4089276"/>
            <a:ext cx="2505600" cy="1530000"/>
          </a:xfrm>
        </p:spPr>
        <p:txBody>
          <a:bodyPr tIns="36000"/>
          <a:lstStyle>
            <a:lvl1pPr marL="0" indent="0" algn="ctr">
              <a:buNone/>
              <a:defRPr sz="1100"/>
            </a:lvl1pPr>
          </a:lstStyle>
          <a:p>
            <a:r>
              <a:rPr lang="de-DE" dirty="0"/>
              <a:t>Freisteller durch Klicken </a:t>
            </a:r>
            <a:br>
              <a:rPr lang="de-DE" dirty="0"/>
            </a:br>
            <a:r>
              <a:rPr lang="de-DE" dirty="0"/>
              <a:t>auf Bild-Symbol hinzufügen</a:t>
            </a:r>
          </a:p>
        </p:txBody>
      </p:sp>
      <p:sp>
        <p:nvSpPr>
          <p:cNvPr id="38" name="Textplatzhalter 7">
            <a:extLst>
              <a:ext uri="{FF2B5EF4-FFF2-40B4-BE49-F238E27FC236}">
                <a16:creationId xmlns:a16="http://schemas.microsoft.com/office/drawing/2014/main" id="{C45CA026-4B32-4221-A176-0E46F77DFED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53003" y="5652757"/>
            <a:ext cx="2505610" cy="539750"/>
          </a:xfrm>
        </p:spPr>
        <p:txBody>
          <a:bodyPr/>
          <a:lstStyle>
            <a:lvl1pPr marL="0" indent="0">
              <a:buNone/>
              <a:defRPr sz="1400" b="1" cap="all" baseline="0">
                <a:solidFill>
                  <a:schemeClr val="tx2"/>
                </a:solidFill>
                <a:latin typeface="Azo Sans 2" panose="020B0603030503020204" pitchFamily="34" charset="0"/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Text bearbeiten</a:t>
            </a:r>
          </a:p>
        </p:txBody>
      </p:sp>
      <p:sp>
        <p:nvSpPr>
          <p:cNvPr id="39" name="Inhaltsplatzhalter 24">
            <a:extLst>
              <a:ext uri="{FF2B5EF4-FFF2-40B4-BE49-F238E27FC236}">
                <a16:creationId xmlns:a16="http://schemas.microsoft.com/office/drawing/2014/main" id="{02AAA343-0493-4632-A2E8-CFF9A290CE10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9253013" y="4089276"/>
            <a:ext cx="2505600" cy="1530000"/>
          </a:xfrm>
        </p:spPr>
        <p:txBody>
          <a:bodyPr tIns="36000"/>
          <a:lstStyle>
            <a:lvl1pPr marL="0" indent="0" algn="ctr">
              <a:buNone/>
              <a:defRPr sz="1100"/>
            </a:lvl1pPr>
          </a:lstStyle>
          <a:p>
            <a:r>
              <a:rPr lang="de-DE" dirty="0"/>
              <a:t>Freisteller durch Klicken </a:t>
            </a:r>
            <a:br>
              <a:rPr lang="de-DE" dirty="0"/>
            </a:br>
            <a:r>
              <a:rPr lang="de-DE" dirty="0"/>
              <a:t>auf Bild-Symbol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729583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71" userDrawn="1">
          <p15:clr>
            <a:srgbClr val="FBAE40"/>
          </p15:clr>
        </p15:guide>
        <p15:guide id="2" orient="horz" pos="2568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F86E95-0DCD-4119-82B7-68669B658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Headline bearbeiten</a:t>
            </a:r>
          </a:p>
        </p:txBody>
      </p:sp>
      <p:sp>
        <p:nvSpPr>
          <p:cNvPr id="7" name="Textplatzhalter 22">
            <a:extLst>
              <a:ext uri="{FF2B5EF4-FFF2-40B4-BE49-F238E27FC236}">
                <a16:creationId xmlns:a16="http://schemas.microsoft.com/office/drawing/2014/main" id="{0C640909-7D3F-4EBC-85D6-B42EB552DE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3388" y="889200"/>
            <a:ext cx="11325223" cy="4680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lang="de-DE" sz="3200" kern="1200" dirty="0" smtClean="0">
                <a:solidFill>
                  <a:schemeClr val="tx1"/>
                </a:solidFill>
                <a:latin typeface="Azo Sans 2 Light" panose="020B0403030503020204" pitchFamily="34" charset="0"/>
                <a:ea typeface="+mn-ea"/>
                <a:cs typeface="+mn-cs"/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Subheadline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924731D-2850-447F-9E06-0D20AD995F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3815" t="1" r="-161" b="12"/>
          <a:stretch/>
        </p:blipFill>
        <p:spPr>
          <a:xfrm>
            <a:off x="0" y="302400"/>
            <a:ext cx="263652" cy="568800"/>
          </a:xfrm>
          <a:prstGeom prst="rect">
            <a:avLst/>
          </a:prstGeom>
        </p:spPr>
      </p:pic>
      <p:sp>
        <p:nvSpPr>
          <p:cNvPr id="11" name="Bildplatzhalter 11">
            <a:extLst>
              <a:ext uri="{FF2B5EF4-FFF2-40B4-BE49-F238E27FC236}">
                <a16:creationId xmlns:a16="http://schemas.microsoft.com/office/drawing/2014/main" id="{2B8BB109-6E9D-447F-9398-7AF57EDA19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700213"/>
            <a:ext cx="12192000" cy="5157787"/>
          </a:xfrm>
          <a:pattFill prst="ltUpDiag">
            <a:fgClr>
              <a:schemeClr val="bg2"/>
            </a:fgClr>
            <a:bgClr>
              <a:schemeClr val="bg1"/>
            </a:bgClr>
          </a:pattFill>
        </p:spPr>
        <p:txBody>
          <a:bodyPr tIns="1800000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9" name="Textplatzhalter 20">
            <a:extLst>
              <a:ext uri="{FF2B5EF4-FFF2-40B4-BE49-F238E27FC236}">
                <a16:creationId xmlns:a16="http://schemas.microsoft.com/office/drawing/2014/main" id="{3F0B8C6D-D5D0-4216-BFD0-1528D302E194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9409193" y="4078093"/>
            <a:ext cx="2782800" cy="2782800"/>
          </a:xfrm>
          <a:blipFill dpi="0" rotWithShape="1"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50031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71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Bild vollflächig hel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1">
            <a:extLst>
              <a:ext uri="{FF2B5EF4-FFF2-40B4-BE49-F238E27FC236}">
                <a16:creationId xmlns:a16="http://schemas.microsoft.com/office/drawing/2014/main" id="{2B8BB109-6E9D-447F-9398-7AF57EDA19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pattFill prst="ltUpDiag">
            <a:fgClr>
              <a:schemeClr val="bg2"/>
            </a:fgClr>
            <a:bgClr>
              <a:schemeClr val="bg1"/>
            </a:bgClr>
          </a:pattFill>
        </p:spPr>
        <p:txBody>
          <a:bodyPr tIns="1800000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DF86E95-0DCD-4119-82B7-68669B658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Headline bearbeiten</a:t>
            </a:r>
          </a:p>
        </p:txBody>
      </p:sp>
      <p:sp>
        <p:nvSpPr>
          <p:cNvPr id="7" name="Textplatzhalter 22">
            <a:extLst>
              <a:ext uri="{FF2B5EF4-FFF2-40B4-BE49-F238E27FC236}">
                <a16:creationId xmlns:a16="http://schemas.microsoft.com/office/drawing/2014/main" id="{0C640909-7D3F-4EBC-85D6-B42EB552DE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3389" y="889200"/>
            <a:ext cx="11325224" cy="4680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lang="de-DE" sz="3200" kern="1200" dirty="0" smtClean="0">
                <a:solidFill>
                  <a:schemeClr val="tx1"/>
                </a:solidFill>
                <a:latin typeface="Azo Sans 2 Light" panose="020B0403030503020204" pitchFamily="34" charset="0"/>
                <a:ea typeface="+mn-ea"/>
                <a:cs typeface="+mn-cs"/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Subheadline bearbeiten</a:t>
            </a:r>
          </a:p>
        </p:txBody>
      </p:sp>
      <p:sp>
        <p:nvSpPr>
          <p:cNvPr id="8" name="SmartArt-Platzhalter 18">
            <a:extLst>
              <a:ext uri="{FF2B5EF4-FFF2-40B4-BE49-F238E27FC236}">
                <a16:creationId xmlns:a16="http://schemas.microsoft.com/office/drawing/2014/main" id="{CEB2201C-0694-490A-9337-0EEC4653566C}"/>
              </a:ext>
            </a:extLst>
          </p:cNvPr>
          <p:cNvSpPr>
            <a:spLocks noGrp="1" noChangeAspect="1"/>
          </p:cNvSpPr>
          <p:nvPr>
            <p:ph type="dgm" sz="quarter" idx="16" hasCustomPrompt="1"/>
          </p:nvPr>
        </p:nvSpPr>
        <p:spPr>
          <a:xfrm>
            <a:off x="-1186" y="302400"/>
            <a:ext cx="263458" cy="5688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15629" t="-1" r="-63" b="60"/>
            </a:stretch>
          </a:blipFill>
        </p:spPr>
        <p:txBody>
          <a:bodyPr/>
          <a:lstStyle>
            <a:lvl1pPr marL="0" indent="0">
              <a:buNone/>
              <a:defRPr sz="8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.</a:t>
            </a:r>
          </a:p>
        </p:txBody>
      </p:sp>
      <p:sp>
        <p:nvSpPr>
          <p:cNvPr id="10" name="Textplatzhalter 20">
            <a:extLst>
              <a:ext uri="{FF2B5EF4-FFF2-40B4-BE49-F238E27FC236}">
                <a16:creationId xmlns:a16="http://schemas.microsoft.com/office/drawing/2014/main" id="{66B63960-1FCD-4BC7-BD0D-AE17B4B19027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9409193" y="4078093"/>
            <a:ext cx="2782800" cy="2782800"/>
          </a:xfrm>
          <a:blipFill dpi="0" rotWithShape="1"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285889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Bild vollflächig dun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1">
            <a:extLst>
              <a:ext uri="{FF2B5EF4-FFF2-40B4-BE49-F238E27FC236}">
                <a16:creationId xmlns:a16="http://schemas.microsoft.com/office/drawing/2014/main" id="{2B8BB109-6E9D-447F-9398-7AF57EDA19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pattFill prst="ltUpDiag">
            <a:fgClr>
              <a:schemeClr val="tx1"/>
            </a:fgClr>
            <a:bgClr>
              <a:schemeClr val="bg2"/>
            </a:bgClr>
          </a:pattFill>
        </p:spPr>
        <p:txBody>
          <a:bodyPr tIns="1800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SmartArt-Platzhalter 9">
            <a:extLst>
              <a:ext uri="{FF2B5EF4-FFF2-40B4-BE49-F238E27FC236}">
                <a16:creationId xmlns:a16="http://schemas.microsoft.com/office/drawing/2014/main" id="{2323471A-F246-478C-AB63-6CD18B0C2120}"/>
              </a:ext>
            </a:extLst>
          </p:cNvPr>
          <p:cNvSpPr>
            <a:spLocks noGrp="1" noChangeAspect="1"/>
          </p:cNvSpPr>
          <p:nvPr>
            <p:ph type="dgm" sz="quarter" idx="16" hasCustomPrompt="1"/>
          </p:nvPr>
        </p:nvSpPr>
        <p:spPr>
          <a:xfrm>
            <a:off x="-2041" y="302400"/>
            <a:ext cx="284400" cy="5688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15629" t="-1" r="-63" b="60"/>
            </a:stretch>
          </a:blipFill>
        </p:spPr>
        <p:txBody>
          <a:bodyPr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.</a:t>
            </a:r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DF86E95-0DCD-4119-82B7-68669B658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bearbeiten</a:t>
            </a:r>
          </a:p>
        </p:txBody>
      </p:sp>
      <p:sp>
        <p:nvSpPr>
          <p:cNvPr id="7" name="Textplatzhalter 22">
            <a:extLst>
              <a:ext uri="{FF2B5EF4-FFF2-40B4-BE49-F238E27FC236}">
                <a16:creationId xmlns:a16="http://schemas.microsoft.com/office/drawing/2014/main" id="{0C640909-7D3F-4EBC-85D6-B42EB552DE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3387" y="889200"/>
            <a:ext cx="11325226" cy="4680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lang="de-DE" sz="3200" kern="1200" dirty="0" smtClean="0">
                <a:solidFill>
                  <a:schemeClr val="bg1"/>
                </a:solidFill>
                <a:latin typeface="Azo Sans 2 Light" panose="020B0403030503020204" pitchFamily="34" charset="0"/>
                <a:ea typeface="+mn-ea"/>
                <a:cs typeface="+mn-cs"/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Subheadline bearbeiten</a:t>
            </a:r>
          </a:p>
        </p:txBody>
      </p:sp>
      <p:sp>
        <p:nvSpPr>
          <p:cNvPr id="9" name="Textplatzhalter 20">
            <a:extLst>
              <a:ext uri="{FF2B5EF4-FFF2-40B4-BE49-F238E27FC236}">
                <a16:creationId xmlns:a16="http://schemas.microsoft.com/office/drawing/2014/main" id="{82AEAA28-73AC-4E5F-B92E-3E09787A4753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9409193" y="4078093"/>
            <a:ext cx="2782800" cy="2782800"/>
          </a:xfrm>
          <a:blipFill dpi="0" rotWithShape="1"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003732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1">
            <a:extLst>
              <a:ext uri="{FF2B5EF4-FFF2-40B4-BE49-F238E27FC236}">
                <a16:creationId xmlns:a16="http://schemas.microsoft.com/office/drawing/2014/main" id="{2B8BB109-6E9D-447F-9398-7AF57EDA19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blipFill>
            <a:blip r:embed="rId2"/>
            <a:srcRect/>
            <a:stretch>
              <a:fillRect t="-5754" b="-20040"/>
            </a:stretch>
          </a:blipFill>
        </p:spPr>
        <p:txBody>
          <a:bodyPr tIns="1800000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5" name="SmartArt-Platzhalter 4">
            <a:extLst>
              <a:ext uri="{FF2B5EF4-FFF2-40B4-BE49-F238E27FC236}">
                <a16:creationId xmlns:a16="http://schemas.microsoft.com/office/drawing/2014/main" id="{BB1530A8-8ECE-4ECF-B1F9-8804087B6609}"/>
              </a:ext>
            </a:extLst>
          </p:cNvPr>
          <p:cNvSpPr>
            <a:spLocks noGrp="1"/>
          </p:cNvSpPr>
          <p:nvPr>
            <p:ph type="dgm" sz="quarter" idx="16" hasCustomPrompt="1"/>
          </p:nvPr>
        </p:nvSpPr>
        <p:spPr>
          <a:xfrm>
            <a:off x="433387" y="445963"/>
            <a:ext cx="2221200" cy="540000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t="35" b="35"/>
            </a:stretch>
          </a:blipFill>
        </p:spPr>
        <p:txBody>
          <a:bodyPr/>
          <a:lstStyle>
            <a:lvl1pPr marL="0" indent="0">
              <a:buNone/>
              <a:defRPr sz="8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.</a:t>
            </a:r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DF86E95-0DCD-4119-82B7-68669B658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2214" y="1886857"/>
            <a:ext cx="7129462" cy="1014145"/>
          </a:xfrm>
        </p:spPr>
        <p:txBody>
          <a:bodyPr anchor="b"/>
          <a:lstStyle>
            <a:lvl1pPr>
              <a:defRPr>
                <a:latin typeface="Azo Sans 2 Light" panose="020B0403030503020204" pitchFamily="34" charset="0"/>
              </a:defRPr>
            </a:lvl1pPr>
          </a:lstStyle>
          <a:p>
            <a:r>
              <a:rPr lang="de-DE" dirty="0"/>
              <a:t>Kapitel bearbeiten</a:t>
            </a:r>
          </a:p>
        </p:txBody>
      </p:sp>
      <p:sp>
        <p:nvSpPr>
          <p:cNvPr id="7" name="Textplatzhalter 22">
            <a:extLst>
              <a:ext uri="{FF2B5EF4-FFF2-40B4-BE49-F238E27FC236}">
                <a16:creationId xmlns:a16="http://schemas.microsoft.com/office/drawing/2014/main" id="{0C640909-7D3F-4EBC-85D6-B42EB552DE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6176" y="2996865"/>
            <a:ext cx="1347108" cy="18440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lang="de-DE" sz="1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1</a:t>
            </a:r>
          </a:p>
        </p:txBody>
      </p:sp>
      <p:sp>
        <p:nvSpPr>
          <p:cNvPr id="8" name="Textplatzhalter 20">
            <a:extLst>
              <a:ext uri="{FF2B5EF4-FFF2-40B4-BE49-F238E27FC236}">
                <a16:creationId xmlns:a16="http://schemas.microsoft.com/office/drawing/2014/main" id="{116C1760-A4BE-43E7-AD7C-EE0A7774F38C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7479600" y="2145600"/>
            <a:ext cx="4712400" cy="4712400"/>
          </a:xfrm>
          <a:blipFill dpi="0" rotWithShape="1">
            <a:blip r:embed="rId5">
              <a:alphaModFix amt="6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902451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70" userDrawn="1">
          <p15:clr>
            <a:srgbClr val="FBAE40"/>
          </p15:clr>
        </p15:guide>
        <p15:guide id="2" pos="733" userDrawn="1">
          <p15:clr>
            <a:srgbClr val="FBAE40"/>
          </p15:clr>
        </p15:guide>
        <p15:guide id="3" orient="horz" pos="2069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F86E95-0DCD-4119-82B7-68669B658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2214" y="1886857"/>
            <a:ext cx="7129462" cy="1014145"/>
          </a:xfrm>
        </p:spPr>
        <p:txBody>
          <a:bodyPr anchor="b"/>
          <a:lstStyle>
            <a:lvl1pPr>
              <a:defRPr>
                <a:latin typeface="Azo Sans 2 Light" panose="020B0403030503020204" pitchFamily="34" charset="0"/>
              </a:defRPr>
            </a:lvl1pPr>
          </a:lstStyle>
          <a:p>
            <a:r>
              <a:rPr lang="de-DE" dirty="0"/>
              <a:t>Kapitel bearbeiten</a:t>
            </a:r>
          </a:p>
        </p:txBody>
      </p:sp>
      <p:sp>
        <p:nvSpPr>
          <p:cNvPr id="7" name="Textplatzhalter 22">
            <a:extLst>
              <a:ext uri="{FF2B5EF4-FFF2-40B4-BE49-F238E27FC236}">
                <a16:creationId xmlns:a16="http://schemas.microsoft.com/office/drawing/2014/main" id="{0C640909-7D3F-4EBC-85D6-B42EB552DE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6176" y="2996865"/>
            <a:ext cx="1347108" cy="18440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lang="de-DE" sz="120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1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63ACCFB-022C-4913-8489-E47CC8BDA8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3387" y="434975"/>
            <a:ext cx="2222791" cy="540000"/>
          </a:xfrm>
          <a:prstGeom prst="rect">
            <a:avLst/>
          </a:prstGeom>
        </p:spPr>
      </p:pic>
      <p:sp>
        <p:nvSpPr>
          <p:cNvPr id="8" name="Textplatzhalter 20">
            <a:extLst>
              <a:ext uri="{FF2B5EF4-FFF2-40B4-BE49-F238E27FC236}">
                <a16:creationId xmlns:a16="http://schemas.microsoft.com/office/drawing/2014/main" id="{E41D3755-CF7C-4551-BBE9-0245EDEB2C90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7479600" y="2145600"/>
            <a:ext cx="4712400" cy="4712400"/>
          </a:xfrm>
          <a:blipFill dpi="0"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37778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70">
          <p15:clr>
            <a:srgbClr val="FBAE40"/>
          </p15:clr>
        </p15:guide>
        <p15:guide id="2" pos="733">
          <p15:clr>
            <a:srgbClr val="FBAE40"/>
          </p15:clr>
        </p15:guide>
        <p15:guide id="3" orient="horz" pos="2069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F86E95-0DCD-4119-82B7-68669B658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177" y="1959429"/>
            <a:ext cx="7129462" cy="941573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Azo Sans 2 Light" panose="020B0403030503020204" pitchFamily="34" charset="0"/>
              </a:defRPr>
            </a:lvl1pPr>
          </a:lstStyle>
          <a:p>
            <a:r>
              <a:rPr lang="de-DE" dirty="0"/>
              <a:t>Kapitel bearbeiten</a:t>
            </a:r>
          </a:p>
        </p:txBody>
      </p:sp>
      <p:sp>
        <p:nvSpPr>
          <p:cNvPr id="7" name="Textplatzhalter 22">
            <a:extLst>
              <a:ext uri="{FF2B5EF4-FFF2-40B4-BE49-F238E27FC236}">
                <a16:creationId xmlns:a16="http://schemas.microsoft.com/office/drawing/2014/main" id="{0C640909-7D3F-4EBC-85D6-B42EB552DE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0139" y="2996865"/>
            <a:ext cx="1347108" cy="18440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lang="de-DE" sz="1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1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4D6F8EB-0E20-4931-83FE-69CB044DC0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3388" y="434975"/>
            <a:ext cx="2222791" cy="540000"/>
          </a:xfrm>
          <a:prstGeom prst="rect">
            <a:avLst/>
          </a:prstGeom>
        </p:spPr>
      </p:pic>
      <p:sp>
        <p:nvSpPr>
          <p:cNvPr id="8" name="Textplatzhalter 20">
            <a:extLst>
              <a:ext uri="{FF2B5EF4-FFF2-40B4-BE49-F238E27FC236}">
                <a16:creationId xmlns:a16="http://schemas.microsoft.com/office/drawing/2014/main" id="{72954FA0-5150-486A-A727-48DB042F560D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7479600" y="2145600"/>
            <a:ext cx="4712400" cy="4712400"/>
          </a:xfrm>
          <a:blipFill dpi="0" rotWithShape="1">
            <a:blip r:embed="rId4">
              <a:biLevel thresh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825120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70">
          <p15:clr>
            <a:srgbClr val="FBAE40"/>
          </p15:clr>
        </p15:guide>
        <p15:guide id="2" pos="733" userDrawn="1">
          <p15:clr>
            <a:srgbClr val="FBAE40"/>
          </p15:clr>
        </p15:guide>
        <p15:guide id="3" orient="horz" pos="2069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zi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F86E95-0DCD-4119-82B7-68669B658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31000" y="1190171"/>
            <a:ext cx="5130000" cy="4470400"/>
          </a:xfrm>
        </p:spPr>
        <p:txBody>
          <a:bodyPr anchor="ctr"/>
          <a:lstStyle>
            <a:lvl1pPr algn="ctr">
              <a:defRPr sz="2800">
                <a:solidFill>
                  <a:schemeClr val="bg1"/>
                </a:solidFill>
                <a:latin typeface="Azo Sans 2 Light" panose="020B0403030503020204" pitchFamily="34" charset="0"/>
              </a:defRPr>
            </a:lvl1pPr>
          </a:lstStyle>
          <a:p>
            <a:r>
              <a:rPr lang="de-DE" dirty="0"/>
              <a:t>Fazit bearbeiten</a:t>
            </a:r>
          </a:p>
        </p:txBody>
      </p:sp>
      <p:sp>
        <p:nvSpPr>
          <p:cNvPr id="12" name="Textplatzhalter 20">
            <a:extLst>
              <a:ext uri="{FF2B5EF4-FFF2-40B4-BE49-F238E27FC236}">
                <a16:creationId xmlns:a16="http://schemas.microsoft.com/office/drawing/2014/main" id="{8DCC145E-278D-478E-B6FA-C70A43352E20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6311900" y="866961"/>
            <a:ext cx="2350800" cy="2350800"/>
          </a:xfrm>
          <a:blipFill dpi="0" rotWithShape="1">
            <a:blip r:embed="rId2">
              <a:biLevel thresh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13" name="Textplatzhalter 20">
            <a:extLst>
              <a:ext uri="{FF2B5EF4-FFF2-40B4-BE49-F238E27FC236}">
                <a16:creationId xmlns:a16="http://schemas.microsoft.com/office/drawing/2014/main" id="{771BADC3-8EFE-4757-8D86-7BFF8B2DB679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3530460" y="866961"/>
            <a:ext cx="2350800" cy="2350800"/>
          </a:xfrm>
          <a:blipFill dpi="0" rotWithShape="1">
            <a:blip r:embed="rId4">
              <a:biLevel thresh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14" name="Textplatzhalter 20">
            <a:extLst>
              <a:ext uri="{FF2B5EF4-FFF2-40B4-BE49-F238E27FC236}">
                <a16:creationId xmlns:a16="http://schemas.microsoft.com/office/drawing/2014/main" id="{E4E33363-5605-46A5-B8A6-45775DB0CC43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6311900" y="3650673"/>
            <a:ext cx="2350800" cy="2350800"/>
          </a:xfrm>
          <a:blipFill dpi="0" rotWithShape="1">
            <a:blip r:embed="rId6">
              <a:biLevel thresh="25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15" name="Textplatzhalter 20">
            <a:extLst>
              <a:ext uri="{FF2B5EF4-FFF2-40B4-BE49-F238E27FC236}">
                <a16:creationId xmlns:a16="http://schemas.microsoft.com/office/drawing/2014/main" id="{2DD1260A-C7B1-43D4-A857-C7EC70FB9169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3530460" y="3650673"/>
            <a:ext cx="2350800" cy="2350800"/>
          </a:xfrm>
          <a:blipFill dpi="0" rotWithShape="1">
            <a:blip r:embed="rId8">
              <a:biLevel thresh="25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034197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nke 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627BBA-B4B6-4EAA-9CB9-2A641AB10D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3387" y="3646488"/>
            <a:ext cx="11325225" cy="432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Danke bearbeiten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7827CE9-3BC2-4F5B-8005-CACD0FF856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3387" y="4985237"/>
            <a:ext cx="5449401" cy="1495425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Adresse bearbeiten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7D12C8C9-B1DD-4D00-93FD-1A3B0EEEC7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11900" y="4985237"/>
            <a:ext cx="5446712" cy="1495425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tabLst>
                <a:tab pos="288000" algn="l"/>
              </a:tabLst>
              <a:defRPr/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Ansprechpartner bearbeiten</a:t>
            </a:r>
          </a:p>
        </p:txBody>
      </p:sp>
      <p:sp>
        <p:nvSpPr>
          <p:cNvPr id="7" name="Textplatzhalter 20">
            <a:extLst>
              <a:ext uri="{FF2B5EF4-FFF2-40B4-BE49-F238E27FC236}">
                <a16:creationId xmlns:a16="http://schemas.microsoft.com/office/drawing/2014/main" id="{91F935BB-5C4A-4AF0-8932-10488546DC3E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6311900" y="0"/>
            <a:ext cx="2350800" cy="2350800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10" name="Textplatzhalter 20">
            <a:extLst>
              <a:ext uri="{FF2B5EF4-FFF2-40B4-BE49-F238E27FC236}">
                <a16:creationId xmlns:a16="http://schemas.microsoft.com/office/drawing/2014/main" id="{6566F31D-FAA3-4FC4-A39E-D5AC30CA8315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3530460" y="0"/>
            <a:ext cx="2350800" cy="2350800"/>
          </a:xfrm>
          <a:blipFill dpi="0"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477405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nke cy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627BBA-B4B6-4EAA-9CB9-2A641AB10D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3388" y="3646488"/>
            <a:ext cx="11325225" cy="43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Danke bearbeiten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7827CE9-3BC2-4F5B-8005-CACD0FF856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3387" y="4985237"/>
            <a:ext cx="5446711" cy="1495425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Adresse bearbeiten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7D12C8C9-B1DD-4D00-93FD-1A3B0EEEC7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11900" y="4985237"/>
            <a:ext cx="5446711" cy="1495425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tabLst>
                <a:tab pos="288000" algn="l"/>
              </a:tabLst>
              <a:defRPr>
                <a:solidFill>
                  <a:schemeClr val="bg1"/>
                </a:solidFill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Ansprechpartner bearbeiten</a:t>
            </a:r>
          </a:p>
        </p:txBody>
      </p:sp>
      <p:sp>
        <p:nvSpPr>
          <p:cNvPr id="10" name="Textplatzhalter 20">
            <a:extLst>
              <a:ext uri="{FF2B5EF4-FFF2-40B4-BE49-F238E27FC236}">
                <a16:creationId xmlns:a16="http://schemas.microsoft.com/office/drawing/2014/main" id="{7D2A317B-0CB8-4FE1-BD2E-9574FE09733B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6311900" y="0"/>
            <a:ext cx="2350800" cy="2350800"/>
          </a:xfrm>
          <a:blipFill dpi="0" rotWithShape="1">
            <a:blip r:embed="rId2">
              <a:biLevel thresh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11" name="Textplatzhalter 20">
            <a:extLst>
              <a:ext uri="{FF2B5EF4-FFF2-40B4-BE49-F238E27FC236}">
                <a16:creationId xmlns:a16="http://schemas.microsoft.com/office/drawing/2014/main" id="{E2C12241-9817-48B2-9C0D-8F20CD81E8DF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3530460" y="0"/>
            <a:ext cx="2350800" cy="2350800"/>
          </a:xfrm>
          <a:blipFill dpi="0" rotWithShape="1">
            <a:blip r:embed="rId4">
              <a:biLevel thresh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09659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hne Bild 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5435BF-D28D-4C57-AC7C-2565E2DC95E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3388" y="1741714"/>
            <a:ext cx="5662613" cy="1047807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de-DE" dirty="0"/>
              <a:t>Präsentationstitel bearbeiten</a:t>
            </a:r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07777BEF-0943-49B5-89E4-2C7D1CCACC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3387" y="4048235"/>
            <a:ext cx="3181351" cy="7540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Ort, Datum bearbeiten</a:t>
            </a:r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4ADA864A-9D4A-4503-B2F9-3503D1D359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3387" y="2816454"/>
            <a:ext cx="5662613" cy="792000"/>
          </a:xfrm>
        </p:spPr>
        <p:txBody>
          <a:bodyPr/>
          <a:lstStyle>
            <a:lvl1pPr marL="0" indent="0">
              <a:buNone/>
              <a:defRPr lang="de-DE" sz="3200" kern="1200" dirty="0" smtClean="0">
                <a:solidFill>
                  <a:schemeClr val="tx1"/>
                </a:solidFill>
                <a:latin typeface="Azo Sans 2 Light" panose="020B0403030503020204" pitchFamily="34" charset="0"/>
                <a:ea typeface="+mn-ea"/>
                <a:cs typeface="+mn-cs"/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Subheadline bearbeiten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2C35B1B-B98F-4CFB-8E97-69B2AF86DB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3387" y="434975"/>
            <a:ext cx="2222791" cy="540000"/>
          </a:xfrm>
          <a:prstGeom prst="rect">
            <a:avLst/>
          </a:prstGeom>
        </p:spPr>
      </p:pic>
      <p:sp>
        <p:nvSpPr>
          <p:cNvPr id="8" name="Textplatzhalter 20">
            <a:extLst>
              <a:ext uri="{FF2B5EF4-FFF2-40B4-BE49-F238E27FC236}">
                <a16:creationId xmlns:a16="http://schemas.microsoft.com/office/drawing/2014/main" id="{D99A1D36-FED0-454B-9693-F25E18E76FD2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7479600" y="2145600"/>
            <a:ext cx="4712400" cy="4712400"/>
          </a:xfrm>
          <a:blipFill dpi="0"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169238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02">
          <p15:clr>
            <a:srgbClr val="FBAE40"/>
          </p15:clr>
        </p15:guide>
        <p15:guide id="2" orient="horz" pos="259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 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F86E95-0DCD-4119-82B7-68669B658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Headline bearbeiten</a:t>
            </a:r>
          </a:p>
        </p:txBody>
      </p:sp>
      <p:sp>
        <p:nvSpPr>
          <p:cNvPr id="7" name="Textplatzhalter 22">
            <a:extLst>
              <a:ext uri="{FF2B5EF4-FFF2-40B4-BE49-F238E27FC236}">
                <a16:creationId xmlns:a16="http://schemas.microsoft.com/office/drawing/2014/main" id="{0C640909-7D3F-4EBC-85D6-B42EB552DE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3387" y="889200"/>
            <a:ext cx="11325225" cy="4680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lang="de-DE" sz="3200" kern="1200" dirty="0" smtClean="0">
                <a:solidFill>
                  <a:schemeClr val="tx1"/>
                </a:solidFill>
                <a:latin typeface="Azo Sans 2 Light" panose="020B0403030503020204" pitchFamily="34" charset="0"/>
                <a:ea typeface="+mn-ea"/>
                <a:cs typeface="+mn-cs"/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Subheadline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924731D-2850-447F-9E06-0D20AD995F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3815" t="1" r="-161" b="12"/>
          <a:stretch/>
        </p:blipFill>
        <p:spPr>
          <a:xfrm>
            <a:off x="0" y="302400"/>
            <a:ext cx="263652" cy="5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870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71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 cy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F86E95-0DCD-4119-82B7-68669B658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bearbeiten</a:t>
            </a:r>
          </a:p>
        </p:txBody>
      </p:sp>
      <p:sp>
        <p:nvSpPr>
          <p:cNvPr id="7" name="Textplatzhalter 22">
            <a:extLst>
              <a:ext uri="{FF2B5EF4-FFF2-40B4-BE49-F238E27FC236}">
                <a16:creationId xmlns:a16="http://schemas.microsoft.com/office/drawing/2014/main" id="{0C640909-7D3F-4EBC-85D6-B42EB552DE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3387" y="889200"/>
            <a:ext cx="11325225" cy="4680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lang="de-DE" sz="3200" kern="1200" dirty="0" smtClean="0">
                <a:solidFill>
                  <a:schemeClr val="bg1"/>
                </a:solidFill>
                <a:latin typeface="Azo Sans 2 Light" panose="020B0403030503020204" pitchFamily="34" charset="0"/>
                <a:ea typeface="+mn-ea"/>
                <a:cs typeface="+mn-cs"/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Subheadline bearbeiten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51EA956-16E1-44A6-A20A-E85B158340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3516"/>
          <a:stretch/>
        </p:blipFill>
        <p:spPr>
          <a:xfrm>
            <a:off x="-751" y="302400"/>
            <a:ext cx="264403" cy="5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322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71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11">
            <a:extLst>
              <a:ext uri="{FF2B5EF4-FFF2-40B4-BE49-F238E27FC236}">
                <a16:creationId xmlns:a16="http://schemas.microsoft.com/office/drawing/2014/main" id="{EC59976C-82DD-4B52-934F-B3BBF0A3611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11900" y="0"/>
            <a:ext cx="6094899" cy="6858000"/>
          </a:xfrm>
          <a:pattFill prst="ltUpDiag">
            <a:fgClr>
              <a:schemeClr val="bg2"/>
            </a:fgClr>
            <a:bgClr>
              <a:schemeClr val="bg1"/>
            </a:bgClr>
          </a:pattFill>
        </p:spPr>
        <p:txBody>
          <a:bodyPr tIns="1800000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85435BF-D28D-4C57-AC7C-2565E2DC95E5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433388" y="1741714"/>
            <a:ext cx="5662613" cy="1047807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de-DE" dirty="0"/>
              <a:t>Präsentationstitel bearbeiten</a:t>
            </a:r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07777BEF-0943-49B5-89E4-2C7D1CCACC05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433388" y="4048235"/>
            <a:ext cx="3181350" cy="7540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Ort, Datum bearbeiten</a:t>
            </a:r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4ADA864A-9D4A-4503-B2F9-3503D1D35942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433387" y="2816454"/>
            <a:ext cx="5662613" cy="792000"/>
          </a:xfrm>
        </p:spPr>
        <p:txBody>
          <a:bodyPr/>
          <a:lstStyle>
            <a:lvl1pPr marL="0" indent="0">
              <a:buNone/>
              <a:defRPr lang="de-DE" sz="3200" kern="1200" dirty="0" smtClean="0">
                <a:solidFill>
                  <a:schemeClr val="tx1"/>
                </a:solidFill>
                <a:latin typeface="Azo Sans 2 Light" panose="020B0403030503020204" pitchFamily="34" charset="0"/>
                <a:ea typeface="+mn-ea"/>
                <a:cs typeface="+mn-cs"/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Subheadline bearbeiten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E7A1722-958C-4A88-9A41-F2B34F37A1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3387" y="434975"/>
            <a:ext cx="2222791" cy="540000"/>
          </a:xfrm>
          <a:prstGeom prst="rect">
            <a:avLst/>
          </a:prstGeom>
        </p:spPr>
      </p:pic>
      <p:sp>
        <p:nvSpPr>
          <p:cNvPr id="10" name="Textplatzhalter 20">
            <a:extLst>
              <a:ext uri="{FF2B5EF4-FFF2-40B4-BE49-F238E27FC236}">
                <a16:creationId xmlns:a16="http://schemas.microsoft.com/office/drawing/2014/main" id="{DA78FB30-2757-40E4-960D-B8B5527216F4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6311900" y="4507200"/>
            <a:ext cx="2350800" cy="2350800"/>
          </a:xfrm>
          <a:blipFill dpi="0" rotWithShape="1"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11" name="Textplatzhalter 20">
            <a:extLst>
              <a:ext uri="{FF2B5EF4-FFF2-40B4-BE49-F238E27FC236}">
                <a16:creationId xmlns:a16="http://schemas.microsoft.com/office/drawing/2014/main" id="{5C5DBC0C-BBE6-483F-8515-9A99EA09D75E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3530460" y="4507200"/>
            <a:ext cx="2350800" cy="2350800"/>
          </a:xfrm>
          <a:blipFill dpi="0"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971015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02">
          <p15:clr>
            <a:srgbClr val="FBAE40"/>
          </p15:clr>
        </p15:guide>
        <p15:guide id="2" orient="horz" pos="2591">
          <p15:clr>
            <a:srgbClr val="FBAE40"/>
          </p15:clr>
        </p15:guide>
        <p15:guide id="3" orient="horz" pos="2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hne Bild 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5435BF-D28D-4C57-AC7C-2565E2DC95E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3388" y="1741714"/>
            <a:ext cx="5662613" cy="1047807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de-DE" dirty="0"/>
              <a:t>Präsentationstitel bearbeiten</a:t>
            </a:r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07777BEF-0943-49B5-89E4-2C7D1CCACC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3387" y="4048235"/>
            <a:ext cx="3181351" cy="75406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Ort, Datum bearbeiten</a:t>
            </a:r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4ADA864A-9D4A-4503-B2F9-3503D1D359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3387" y="2816454"/>
            <a:ext cx="5662613" cy="792000"/>
          </a:xfrm>
        </p:spPr>
        <p:txBody>
          <a:bodyPr/>
          <a:lstStyle>
            <a:lvl1pPr marL="0" indent="0">
              <a:buNone/>
              <a:defRPr lang="de-DE" sz="3200" kern="1200" dirty="0" smtClean="0">
                <a:solidFill>
                  <a:schemeClr val="tx1"/>
                </a:solidFill>
                <a:latin typeface="Azo Sans 2 Light" panose="020B0403030503020204" pitchFamily="34" charset="0"/>
                <a:ea typeface="+mn-ea"/>
                <a:cs typeface="+mn-cs"/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Subheadline bearbeiten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2C35B1B-B98F-4CFB-8E97-69B2AF86DB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3387" y="434975"/>
            <a:ext cx="2222791" cy="540000"/>
          </a:xfrm>
          <a:prstGeom prst="rect">
            <a:avLst/>
          </a:prstGeom>
        </p:spPr>
      </p:pic>
      <p:sp>
        <p:nvSpPr>
          <p:cNvPr id="8" name="Textplatzhalter 20">
            <a:extLst>
              <a:ext uri="{FF2B5EF4-FFF2-40B4-BE49-F238E27FC236}">
                <a16:creationId xmlns:a16="http://schemas.microsoft.com/office/drawing/2014/main" id="{D99A1D36-FED0-454B-9693-F25E18E76FD2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7479600" y="2145600"/>
            <a:ext cx="4712400" cy="4712400"/>
          </a:xfrm>
          <a:blipFill dpi="0"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132424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02">
          <p15:clr>
            <a:srgbClr val="FBAE40"/>
          </p15:clr>
        </p15:guide>
        <p15:guide id="2" orient="horz" pos="259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hne Bild cy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5435BF-D28D-4C57-AC7C-2565E2DC95E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3388" y="1741714"/>
            <a:ext cx="5662613" cy="1047807"/>
          </a:xfrm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Präsentationstitel bearbeiten</a:t>
            </a:r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07777BEF-0943-49B5-89E4-2C7D1CCACC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3388" y="4048235"/>
            <a:ext cx="3181350" cy="754062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Ort, Datum bearbeiten</a:t>
            </a:r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4ADA864A-9D4A-4503-B2F9-3503D1D359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3387" y="2816454"/>
            <a:ext cx="5662613" cy="792000"/>
          </a:xfrm>
        </p:spPr>
        <p:txBody>
          <a:bodyPr/>
          <a:lstStyle>
            <a:lvl1pPr marL="0" indent="0">
              <a:buNone/>
              <a:defRPr lang="de-DE" sz="3200" kern="1200" dirty="0" smtClean="0">
                <a:solidFill>
                  <a:schemeClr val="bg1"/>
                </a:solidFill>
                <a:latin typeface="Azo Sans 2 Light" panose="020B0403030503020204" pitchFamily="34" charset="0"/>
                <a:ea typeface="+mn-ea"/>
                <a:cs typeface="+mn-cs"/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Subheadline bearbeiten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D762316-566F-4C91-B0A3-9E266406978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3388" y="434975"/>
            <a:ext cx="2222791" cy="540000"/>
          </a:xfrm>
          <a:prstGeom prst="rect">
            <a:avLst/>
          </a:prstGeom>
        </p:spPr>
      </p:pic>
      <p:sp>
        <p:nvSpPr>
          <p:cNvPr id="8" name="Textplatzhalter 20">
            <a:extLst>
              <a:ext uri="{FF2B5EF4-FFF2-40B4-BE49-F238E27FC236}">
                <a16:creationId xmlns:a16="http://schemas.microsoft.com/office/drawing/2014/main" id="{E2B793F2-FA54-43F4-AA87-02AC3B51E204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7479600" y="2145600"/>
            <a:ext cx="4712400" cy="4712400"/>
          </a:xfrm>
          <a:blipFill dpi="0" rotWithShape="1">
            <a:blip r:embed="rId4">
              <a:biLevel thresh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252860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02">
          <p15:clr>
            <a:srgbClr val="FBAE40"/>
          </p15:clr>
        </p15:guide>
        <p15:guide id="2" orient="horz" pos="259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t Superzei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F86E95-0DCD-4119-82B7-68669B658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Headline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9C8E414-AABA-4932-9DA2-ED027C851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4FB4C-32F0-4487-ABF2-967F8F11B775}" type="datetime1">
              <a:rPr lang="de-DE" smtClean="0"/>
              <a:t>04.01.23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DF5653-41EA-4FE4-A4BE-2DEF60446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E45B4F-F38E-43B2-9AB1-8216E5CB9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8A61-2AC7-4B0E-B80F-DDADD701BB4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22">
            <a:extLst>
              <a:ext uri="{FF2B5EF4-FFF2-40B4-BE49-F238E27FC236}">
                <a16:creationId xmlns:a16="http://schemas.microsoft.com/office/drawing/2014/main" id="{0C640909-7D3F-4EBC-85D6-B42EB552DE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3388" y="887824"/>
            <a:ext cx="11325223" cy="4680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lang="de-DE" sz="3200" kern="1200" dirty="0" smtClean="0">
                <a:solidFill>
                  <a:schemeClr val="tx1"/>
                </a:solidFill>
                <a:latin typeface="Azo Sans 2 Light" panose="020B0403030503020204" pitchFamily="34" charset="0"/>
                <a:ea typeface="+mn-ea"/>
                <a:cs typeface="+mn-cs"/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Subheadline bearbeiten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1F77720D-433C-4383-AB26-554BF9FABF6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3387" y="1639415"/>
            <a:ext cx="11325225" cy="4608000"/>
          </a:xfrm>
        </p:spPr>
        <p:txBody>
          <a:bodyPr>
            <a:noAutofit/>
          </a:bodyPr>
          <a:lstStyle>
            <a:lvl1pPr>
              <a:buClr>
                <a:schemeClr val="tx2"/>
              </a:buClr>
              <a:buSzPct val="120000"/>
              <a:defRPr sz="1600"/>
            </a:lvl1pPr>
            <a:lvl2pPr>
              <a:buClr>
                <a:schemeClr val="tx2"/>
              </a:buClr>
              <a:buSzPct val="120000"/>
              <a:defRPr sz="1600"/>
            </a:lvl2pPr>
            <a:lvl3pPr>
              <a:buClr>
                <a:schemeClr val="tx2"/>
              </a:buClr>
              <a:buSzPct val="120000"/>
              <a:defRPr sz="1600"/>
            </a:lvl3pPr>
            <a:lvl4pPr>
              <a:buClr>
                <a:schemeClr val="tx2"/>
              </a:buClr>
              <a:buSzPct val="120000"/>
              <a:defRPr sz="1600"/>
            </a:lvl4pPr>
            <a:lvl5pPr>
              <a:buClr>
                <a:schemeClr val="tx2"/>
              </a:buClr>
              <a:buSzPct val="120000"/>
              <a:defRPr sz="1600"/>
            </a:lvl5pPr>
          </a:lstStyle>
          <a:p>
            <a:pPr lvl="0"/>
            <a:r>
              <a:rPr lang="de-DE" dirty="0"/>
              <a:t>Aufzählung oder Fließtext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924731D-2850-447F-9E06-0D20AD995F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3815" t="1" r="-161" b="12"/>
          <a:stretch/>
        </p:blipFill>
        <p:spPr>
          <a:xfrm>
            <a:off x="0" y="303342"/>
            <a:ext cx="263652" cy="568800"/>
          </a:xfrm>
          <a:prstGeom prst="rect">
            <a:avLst/>
          </a:prstGeom>
        </p:spPr>
      </p:pic>
      <p:sp>
        <p:nvSpPr>
          <p:cNvPr id="11" name="Textplatzhalter 20">
            <a:extLst>
              <a:ext uri="{FF2B5EF4-FFF2-40B4-BE49-F238E27FC236}">
                <a16:creationId xmlns:a16="http://schemas.microsoft.com/office/drawing/2014/main" id="{9D976741-C3D4-4515-B887-D72C67EBE779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9409193" y="4078093"/>
            <a:ext cx="2782800" cy="2782800"/>
          </a:xfrm>
          <a:blipFill dpi="0"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645201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7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F86E95-0DCD-4119-82B7-68669B658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Headline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9C8E414-AABA-4932-9DA2-ED027C851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1DD02-26B7-4847-B844-A42A6AF7F8FA}" type="datetime1">
              <a:rPr lang="de-DE" smtClean="0"/>
              <a:t>04.01.23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DF5653-41EA-4FE4-A4BE-2DEF60446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E45B4F-F38E-43B2-9AB1-8216E5CB9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8A61-2AC7-4B0E-B80F-DDADD701BB4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22">
            <a:extLst>
              <a:ext uri="{FF2B5EF4-FFF2-40B4-BE49-F238E27FC236}">
                <a16:creationId xmlns:a16="http://schemas.microsoft.com/office/drawing/2014/main" id="{0C640909-7D3F-4EBC-85D6-B42EB552DE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3389" y="889200"/>
            <a:ext cx="11325224" cy="4680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lang="de-DE" sz="3200" kern="1200" dirty="0" smtClean="0">
                <a:solidFill>
                  <a:schemeClr val="tx1"/>
                </a:solidFill>
                <a:latin typeface="Azo Sans 2 Light" panose="020B0403030503020204" pitchFamily="34" charset="0"/>
                <a:ea typeface="+mn-ea"/>
                <a:cs typeface="+mn-cs"/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Subheadline bearbeiten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1F77720D-433C-4383-AB26-554BF9FABF6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3387" y="1638000"/>
            <a:ext cx="11325225" cy="4608000"/>
          </a:xfrm>
        </p:spPr>
        <p:txBody>
          <a:bodyPr>
            <a:noAutofit/>
          </a:bodyPr>
          <a:lstStyle>
            <a:lvl1pPr>
              <a:buClr>
                <a:schemeClr val="tx2"/>
              </a:buClr>
              <a:buSzPct val="120000"/>
              <a:defRPr sz="1600"/>
            </a:lvl1pPr>
            <a:lvl2pPr>
              <a:buClr>
                <a:schemeClr val="tx2"/>
              </a:buClr>
              <a:buSzPct val="120000"/>
              <a:defRPr sz="1600"/>
            </a:lvl2pPr>
            <a:lvl3pPr>
              <a:buClr>
                <a:schemeClr val="tx2"/>
              </a:buClr>
              <a:buSzPct val="120000"/>
              <a:defRPr sz="1600"/>
            </a:lvl3pPr>
            <a:lvl4pPr>
              <a:buClr>
                <a:schemeClr val="tx2"/>
              </a:buClr>
              <a:buSzPct val="120000"/>
              <a:defRPr sz="1600"/>
            </a:lvl4pPr>
            <a:lvl5pPr>
              <a:buClr>
                <a:schemeClr val="tx2"/>
              </a:buClr>
              <a:buSzPct val="120000"/>
              <a:defRPr sz="1600"/>
            </a:lvl5pPr>
          </a:lstStyle>
          <a:p>
            <a:pPr lvl="0"/>
            <a:r>
              <a:rPr lang="de-DE" dirty="0"/>
              <a:t>Aufzählung oder Fließtext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924731D-2850-447F-9E06-0D20AD995F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3815" t="1" r="-161" b="12"/>
          <a:stretch/>
        </p:blipFill>
        <p:spPr>
          <a:xfrm>
            <a:off x="0" y="302400"/>
            <a:ext cx="263652" cy="5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929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7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F86E95-0DCD-4119-82B7-68669B658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Headline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9C8E414-AABA-4932-9DA2-ED027C851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0410D-00A1-4521-9BF2-EDA431ACBCDF}" type="datetime1">
              <a:rPr lang="de-DE" smtClean="0"/>
              <a:t>04.01.23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DF5653-41EA-4FE4-A4BE-2DEF60446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E45B4F-F38E-43B2-9AB1-8216E5CB9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8A61-2AC7-4B0E-B80F-DDADD701BB4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22">
            <a:extLst>
              <a:ext uri="{FF2B5EF4-FFF2-40B4-BE49-F238E27FC236}">
                <a16:creationId xmlns:a16="http://schemas.microsoft.com/office/drawing/2014/main" id="{0C640909-7D3F-4EBC-85D6-B42EB552DE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3389" y="889200"/>
            <a:ext cx="11325224" cy="4680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lang="de-DE" sz="3200" kern="1200" dirty="0" smtClean="0">
                <a:solidFill>
                  <a:schemeClr val="tx1"/>
                </a:solidFill>
                <a:latin typeface="Azo Sans 2 Light" panose="020B0403030503020204" pitchFamily="34" charset="0"/>
                <a:ea typeface="+mn-ea"/>
                <a:cs typeface="+mn-cs"/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Subheadline bearbeiten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1F77720D-433C-4383-AB26-554BF9FABF6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3387" y="1638000"/>
            <a:ext cx="11325224" cy="4608000"/>
          </a:xfrm>
        </p:spPr>
        <p:txBody>
          <a:bodyPr numCol="2" spcCol="432000">
            <a:noAutofit/>
          </a:bodyPr>
          <a:lstStyle>
            <a:lvl1pPr>
              <a:buClr>
                <a:schemeClr val="tx2"/>
              </a:buClr>
              <a:buSzPct val="120000"/>
              <a:defRPr sz="1600"/>
            </a:lvl1pPr>
            <a:lvl2pPr>
              <a:buClr>
                <a:schemeClr val="tx2"/>
              </a:buClr>
              <a:buSzPct val="120000"/>
              <a:defRPr sz="1600"/>
            </a:lvl2pPr>
            <a:lvl3pPr>
              <a:buClr>
                <a:schemeClr val="tx2"/>
              </a:buClr>
              <a:buSzPct val="120000"/>
              <a:defRPr sz="1600"/>
            </a:lvl3pPr>
            <a:lvl4pPr>
              <a:buClr>
                <a:schemeClr val="tx2"/>
              </a:buClr>
              <a:buSzPct val="120000"/>
              <a:defRPr sz="1600"/>
            </a:lvl4pPr>
            <a:lvl5pPr>
              <a:buClr>
                <a:schemeClr val="tx2"/>
              </a:buClr>
              <a:buSzPct val="120000"/>
              <a:defRPr sz="1600"/>
            </a:lvl5pPr>
          </a:lstStyle>
          <a:p>
            <a:pPr lvl="0"/>
            <a:r>
              <a:rPr lang="de-DE" dirty="0"/>
              <a:t>Aufzählung oder Fließtext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924731D-2850-447F-9E06-0D20AD995F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3815" t="1" r="-161" b="12"/>
          <a:stretch/>
        </p:blipFill>
        <p:spPr>
          <a:xfrm>
            <a:off x="0" y="302400"/>
            <a:ext cx="263652" cy="5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8615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71">
          <p15:clr>
            <a:srgbClr val="FBAE40"/>
          </p15:clr>
        </p15:guide>
        <p15:guide id="2" pos="3704">
          <p15:clr>
            <a:srgbClr val="FBAE40"/>
          </p15:clr>
        </p15:guide>
        <p15:guide id="3" pos="3976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t Bild 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1">
            <a:extLst>
              <a:ext uri="{FF2B5EF4-FFF2-40B4-BE49-F238E27FC236}">
                <a16:creationId xmlns:a16="http://schemas.microsoft.com/office/drawing/2014/main" id="{D03712A4-1146-4AF8-8553-A7C8151CDD6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898400" y="1700214"/>
            <a:ext cx="7293600" cy="5157786"/>
          </a:xfrm>
          <a:pattFill prst="ltUpDiag">
            <a:fgClr>
              <a:schemeClr val="bg2"/>
            </a:fgClr>
            <a:bgClr>
              <a:schemeClr val="bg1"/>
            </a:bgClr>
          </a:pattFill>
        </p:spPr>
        <p:txBody>
          <a:bodyPr tIns="1800000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DF86E95-0DCD-4119-82B7-68669B658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Headline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9C8E414-AABA-4932-9DA2-ED027C851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3086E-EABE-44C8-9906-4119CCD2FF43}" type="datetime1">
              <a:rPr lang="de-DE" smtClean="0"/>
              <a:t>04.01.23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DF5653-41EA-4FE4-A4BE-2DEF60446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E45B4F-F38E-43B2-9AB1-8216E5CB9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8A61-2AC7-4B0E-B80F-DDADD701BB4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22">
            <a:extLst>
              <a:ext uri="{FF2B5EF4-FFF2-40B4-BE49-F238E27FC236}">
                <a16:creationId xmlns:a16="http://schemas.microsoft.com/office/drawing/2014/main" id="{0C640909-7D3F-4EBC-85D6-B42EB552DE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3388" y="889200"/>
            <a:ext cx="11325223" cy="4680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lang="de-DE" sz="3200" kern="1200" dirty="0" smtClean="0">
                <a:solidFill>
                  <a:schemeClr val="tx1"/>
                </a:solidFill>
                <a:latin typeface="Azo Sans 2 Light" panose="020B0403030503020204" pitchFamily="34" charset="0"/>
                <a:ea typeface="+mn-ea"/>
                <a:cs typeface="+mn-cs"/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Subheadline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924731D-2850-447F-9E06-0D20AD995F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3815" t="1" r="-161" b="12"/>
          <a:stretch/>
        </p:blipFill>
        <p:spPr>
          <a:xfrm>
            <a:off x="0" y="302400"/>
            <a:ext cx="263652" cy="568800"/>
          </a:xfrm>
          <a:prstGeom prst="rect">
            <a:avLst/>
          </a:prstGeom>
        </p:spPr>
      </p:pic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743DDFF9-456E-477A-9A61-C58BDC7257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3387" y="1637999"/>
            <a:ext cx="4019562" cy="460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Aufzählung oder Fließtext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5" name="Textplatzhalter 20">
            <a:extLst>
              <a:ext uri="{FF2B5EF4-FFF2-40B4-BE49-F238E27FC236}">
                <a16:creationId xmlns:a16="http://schemas.microsoft.com/office/drawing/2014/main" id="{F761086A-5849-4AD8-AF2D-96830D540E54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9409193" y="4078093"/>
            <a:ext cx="2782800" cy="2782800"/>
          </a:xfrm>
          <a:blipFill dpi="0" rotWithShape="1"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705202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7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rodu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4EF8E1B2-29E5-4B68-A9BC-ED290B3B39A7}"/>
              </a:ext>
            </a:extLst>
          </p:cNvPr>
          <p:cNvSpPr/>
          <p:nvPr userDrawn="1"/>
        </p:nvSpPr>
        <p:spPr>
          <a:xfrm>
            <a:off x="0" y="0"/>
            <a:ext cx="12192000" cy="4140000"/>
          </a:xfrm>
          <a:prstGeom prst="rect">
            <a:avLst/>
          </a:prstGeom>
          <a:solidFill>
            <a:srgbClr val="E0E0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DF86E95-0DCD-4119-82B7-68669B658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Headline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9C8E414-AABA-4932-9DA2-ED027C851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045FB-3A36-4287-AAB0-7E5706B2C31F}" type="datetime1">
              <a:rPr lang="de-DE" smtClean="0"/>
              <a:t>04.01.23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DF5653-41EA-4FE4-A4BE-2DEF60446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E45B4F-F38E-43B2-9AB1-8216E5CB9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8A61-2AC7-4B0E-B80F-DDADD701BB4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22">
            <a:extLst>
              <a:ext uri="{FF2B5EF4-FFF2-40B4-BE49-F238E27FC236}">
                <a16:creationId xmlns:a16="http://schemas.microsoft.com/office/drawing/2014/main" id="{0C640909-7D3F-4EBC-85D6-B42EB552DE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3387" y="889200"/>
            <a:ext cx="11325226" cy="4680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lang="de-DE" sz="3200" kern="1200" dirty="0" smtClean="0">
                <a:solidFill>
                  <a:schemeClr val="tx1"/>
                </a:solidFill>
                <a:latin typeface="Azo Sans 2 Light" panose="020B0403030503020204" pitchFamily="34" charset="0"/>
                <a:ea typeface="+mn-ea"/>
                <a:cs typeface="+mn-cs"/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Subheadline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924731D-2850-447F-9E06-0D20AD995F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3815" t="1" r="-161" b="12"/>
          <a:stretch/>
        </p:blipFill>
        <p:spPr>
          <a:xfrm>
            <a:off x="0" y="302400"/>
            <a:ext cx="263652" cy="568800"/>
          </a:xfrm>
          <a:prstGeom prst="rect">
            <a:avLst/>
          </a:prstGeom>
        </p:spPr>
      </p:pic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0641B44C-DB82-4368-B85C-A3A066C6237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3388" y="4488840"/>
            <a:ext cx="3488400" cy="1684358"/>
          </a:xfrm>
        </p:spPr>
        <p:txBody>
          <a:bodyPr/>
          <a:lstStyle>
            <a:lvl1pPr>
              <a:spcAft>
                <a:spcPts val="600"/>
              </a:spcAft>
              <a:defRPr sz="1400"/>
            </a:lvl1pPr>
            <a:lvl2pPr>
              <a:spcAft>
                <a:spcPts val="600"/>
              </a:spcAft>
              <a:defRPr sz="1400"/>
            </a:lvl2pPr>
            <a:lvl3pPr>
              <a:spcAft>
                <a:spcPts val="600"/>
              </a:spcAft>
              <a:defRPr sz="1400"/>
            </a:lvl3pPr>
          </a:lstStyle>
          <a:p>
            <a:pPr lvl="0"/>
            <a:r>
              <a:rPr lang="de-DE" dirty="0"/>
              <a:t>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7" name="Textplatzhalter 15">
            <a:extLst>
              <a:ext uri="{FF2B5EF4-FFF2-40B4-BE49-F238E27FC236}">
                <a16:creationId xmlns:a16="http://schemas.microsoft.com/office/drawing/2014/main" id="{FAF5CAD9-490B-4E9E-BF28-342011D2053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51800" y="4488840"/>
            <a:ext cx="3488399" cy="1684358"/>
          </a:xfrm>
        </p:spPr>
        <p:txBody>
          <a:bodyPr/>
          <a:lstStyle>
            <a:lvl1pPr>
              <a:spcAft>
                <a:spcPts val="600"/>
              </a:spcAft>
              <a:defRPr sz="1400"/>
            </a:lvl1pPr>
            <a:lvl2pPr>
              <a:spcAft>
                <a:spcPts val="600"/>
              </a:spcAft>
              <a:defRPr sz="1400"/>
            </a:lvl2pPr>
            <a:lvl3pPr>
              <a:spcAft>
                <a:spcPts val="600"/>
              </a:spcAft>
              <a:defRPr sz="1400"/>
            </a:lvl3pPr>
          </a:lstStyle>
          <a:p>
            <a:pPr lvl="0"/>
            <a:r>
              <a:rPr lang="de-DE" dirty="0"/>
              <a:t>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8" name="Textplatzhalter 15">
            <a:extLst>
              <a:ext uri="{FF2B5EF4-FFF2-40B4-BE49-F238E27FC236}">
                <a16:creationId xmlns:a16="http://schemas.microsoft.com/office/drawing/2014/main" id="{5914F5E7-08D4-44AD-B766-89D06AB4D65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70211" y="4488840"/>
            <a:ext cx="3488399" cy="1684358"/>
          </a:xfrm>
        </p:spPr>
        <p:txBody>
          <a:bodyPr/>
          <a:lstStyle>
            <a:lvl1pPr>
              <a:spcAft>
                <a:spcPts val="600"/>
              </a:spcAft>
              <a:defRPr sz="1400"/>
            </a:lvl1pPr>
            <a:lvl2pPr>
              <a:spcAft>
                <a:spcPts val="600"/>
              </a:spcAft>
              <a:defRPr sz="1400"/>
            </a:lvl2pPr>
            <a:lvl3pPr>
              <a:spcAft>
                <a:spcPts val="600"/>
              </a:spcAft>
              <a:defRPr sz="1400"/>
            </a:lvl3pPr>
          </a:lstStyle>
          <a:p>
            <a:pPr lvl="0"/>
            <a:r>
              <a:rPr lang="de-DE" dirty="0"/>
              <a:t>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2" name="Inhaltsplatzhalter 24">
            <a:extLst>
              <a:ext uri="{FF2B5EF4-FFF2-40B4-BE49-F238E27FC236}">
                <a16:creationId xmlns:a16="http://schemas.microsoft.com/office/drawing/2014/main" id="{AB9E1D3E-E4F8-4AFF-89B2-407B55CCC81E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33388" y="1706040"/>
            <a:ext cx="3488400" cy="2253313"/>
          </a:xfrm>
        </p:spPr>
        <p:txBody>
          <a:bodyPr tIns="36000"/>
          <a:lstStyle>
            <a:lvl1pPr marL="0" indent="0" algn="ctr">
              <a:spcAft>
                <a:spcPts val="0"/>
              </a:spcAft>
              <a:buNone/>
              <a:defRPr sz="1400"/>
            </a:lvl1pPr>
          </a:lstStyle>
          <a:p>
            <a:r>
              <a:rPr lang="de-DE" dirty="0"/>
              <a:t>Freisteller durch Klicken auf </a:t>
            </a:r>
            <a:br>
              <a:rPr lang="de-DE" dirty="0"/>
            </a:br>
            <a:r>
              <a:rPr lang="de-DE" dirty="0"/>
              <a:t>Bild-Symbol hinzufügen</a:t>
            </a:r>
          </a:p>
        </p:txBody>
      </p:sp>
      <p:sp>
        <p:nvSpPr>
          <p:cNvPr id="13" name="Inhaltsplatzhalter 24">
            <a:extLst>
              <a:ext uri="{FF2B5EF4-FFF2-40B4-BE49-F238E27FC236}">
                <a16:creationId xmlns:a16="http://schemas.microsoft.com/office/drawing/2014/main" id="{F7F48B9D-6E26-4412-9AB5-D5D14F72F1CD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351800" y="1698637"/>
            <a:ext cx="3488400" cy="2260716"/>
          </a:xfrm>
        </p:spPr>
        <p:txBody>
          <a:bodyPr tIns="36000"/>
          <a:lstStyle>
            <a:lvl1pPr marL="0" indent="0" algn="ctr">
              <a:spcAft>
                <a:spcPts val="0"/>
              </a:spcAft>
              <a:buNone/>
              <a:defRPr sz="1400"/>
            </a:lvl1pPr>
          </a:lstStyle>
          <a:p>
            <a:r>
              <a:rPr lang="de-DE" dirty="0"/>
              <a:t>Freisteller durch Klicken auf </a:t>
            </a:r>
            <a:br>
              <a:rPr lang="de-DE" dirty="0"/>
            </a:br>
            <a:r>
              <a:rPr lang="de-DE" dirty="0"/>
              <a:t>Bild-Symbol hinzufügen</a:t>
            </a:r>
          </a:p>
        </p:txBody>
      </p:sp>
      <p:sp>
        <p:nvSpPr>
          <p:cNvPr id="14" name="Inhaltsplatzhalter 24">
            <a:extLst>
              <a:ext uri="{FF2B5EF4-FFF2-40B4-BE49-F238E27FC236}">
                <a16:creationId xmlns:a16="http://schemas.microsoft.com/office/drawing/2014/main" id="{11455913-5E73-45AA-A76B-29E6D8A6CDD3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8270213" y="1698637"/>
            <a:ext cx="3488400" cy="2260715"/>
          </a:xfrm>
        </p:spPr>
        <p:txBody>
          <a:bodyPr tIns="36000"/>
          <a:lstStyle>
            <a:lvl1pPr marL="0" indent="0" algn="ctr">
              <a:spcAft>
                <a:spcPts val="0"/>
              </a:spcAft>
              <a:buNone/>
              <a:defRPr sz="1400"/>
            </a:lvl1pPr>
          </a:lstStyle>
          <a:p>
            <a:r>
              <a:rPr lang="de-DE" dirty="0"/>
              <a:t>Freisteller durch Klicken auf </a:t>
            </a:r>
            <a:br>
              <a:rPr lang="de-DE" dirty="0"/>
            </a:br>
            <a:r>
              <a:rPr lang="de-DE" dirty="0"/>
              <a:t>Bild-Symbol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835302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71">
          <p15:clr>
            <a:srgbClr val="FBAE40"/>
          </p15:clr>
        </p15:guide>
        <p15:guide id="2" orient="horz" pos="2863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hne Bild cy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85435BF-D28D-4C57-AC7C-2565E2DC95E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3388" y="1741714"/>
            <a:ext cx="5662613" cy="1047807"/>
          </a:xfrm>
        </p:spPr>
        <p:txBody>
          <a:bodyPr anchor="b"/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Präsentationstitel bearbeiten</a:t>
            </a:r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07777BEF-0943-49B5-89E4-2C7D1CCACC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3388" y="4048235"/>
            <a:ext cx="3181350" cy="754062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Ort, Datum bearbeiten</a:t>
            </a:r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4ADA864A-9D4A-4503-B2F9-3503D1D359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3387" y="2816454"/>
            <a:ext cx="5662613" cy="792000"/>
          </a:xfrm>
        </p:spPr>
        <p:txBody>
          <a:bodyPr/>
          <a:lstStyle>
            <a:lvl1pPr marL="0" indent="0">
              <a:buNone/>
              <a:defRPr lang="de-DE" sz="3200" kern="1200" dirty="0" smtClean="0">
                <a:solidFill>
                  <a:schemeClr val="bg1"/>
                </a:solidFill>
                <a:latin typeface="Azo Sans 2 Light" panose="020B0403030503020204" pitchFamily="34" charset="0"/>
                <a:ea typeface="+mn-ea"/>
                <a:cs typeface="+mn-cs"/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Subheadline bearbeiten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D762316-566F-4C91-B0A3-9E26640697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3388" y="434975"/>
            <a:ext cx="2222791" cy="540000"/>
          </a:xfrm>
          <a:prstGeom prst="rect">
            <a:avLst/>
          </a:prstGeom>
        </p:spPr>
      </p:pic>
      <p:sp>
        <p:nvSpPr>
          <p:cNvPr id="8" name="Textplatzhalter 20">
            <a:extLst>
              <a:ext uri="{FF2B5EF4-FFF2-40B4-BE49-F238E27FC236}">
                <a16:creationId xmlns:a16="http://schemas.microsoft.com/office/drawing/2014/main" id="{E2B793F2-FA54-43F4-AA87-02AC3B51E204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7479600" y="2145600"/>
            <a:ext cx="4712400" cy="4712400"/>
          </a:xfrm>
          <a:blipFill dpi="0" rotWithShape="1">
            <a:blip r:embed="rId4">
              <a:biLevel thresh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005261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02">
          <p15:clr>
            <a:srgbClr val="FBAE40"/>
          </p15:clr>
        </p15:guide>
        <p15:guide id="2" orient="horz" pos="259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rodu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F86E95-0DCD-4119-82B7-68669B658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Headline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9C8E414-AABA-4932-9DA2-ED027C851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6CE53-0457-4604-9D76-8D385E237FD2}" type="datetime1">
              <a:rPr lang="de-DE" smtClean="0"/>
              <a:t>04.01.23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DF5653-41EA-4FE4-A4BE-2DEF60446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E45B4F-F38E-43B2-9AB1-8216E5CB9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8A61-2AC7-4B0E-B80F-DDADD701BB4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22">
            <a:extLst>
              <a:ext uri="{FF2B5EF4-FFF2-40B4-BE49-F238E27FC236}">
                <a16:creationId xmlns:a16="http://schemas.microsoft.com/office/drawing/2014/main" id="{0C640909-7D3F-4EBC-85D6-B42EB552DE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3388" y="889200"/>
            <a:ext cx="11325223" cy="4680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lang="de-DE" sz="3200" kern="1200" dirty="0" smtClean="0">
                <a:solidFill>
                  <a:schemeClr val="tx1"/>
                </a:solidFill>
                <a:latin typeface="Azo Sans 2 Light" panose="020B0403030503020204" pitchFamily="34" charset="0"/>
                <a:ea typeface="+mn-ea"/>
                <a:cs typeface="+mn-cs"/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Subheadline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924731D-2850-447F-9E06-0D20AD995F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3815" t="1" r="-161" b="12"/>
          <a:stretch/>
        </p:blipFill>
        <p:spPr>
          <a:xfrm>
            <a:off x="0" y="302400"/>
            <a:ext cx="263652" cy="568800"/>
          </a:xfrm>
          <a:prstGeom prst="rect">
            <a:avLst/>
          </a:prstGeom>
        </p:spPr>
      </p:pic>
      <p:sp>
        <p:nvSpPr>
          <p:cNvPr id="25" name="Inhaltsplatzhalter 24">
            <a:extLst>
              <a:ext uri="{FF2B5EF4-FFF2-40B4-BE49-F238E27FC236}">
                <a16:creationId xmlns:a16="http://schemas.microsoft.com/office/drawing/2014/main" id="{CE77BA96-5234-4599-9436-37FD8E7D72E5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52665" y="1712914"/>
            <a:ext cx="1691999" cy="1931986"/>
          </a:xfrm>
        </p:spPr>
        <p:txBody>
          <a:bodyPr tIns="36000"/>
          <a:lstStyle>
            <a:lvl1pPr marL="0" indent="0" algn="ctr">
              <a:buNone/>
              <a:defRPr sz="1100"/>
            </a:lvl1pPr>
          </a:lstStyle>
          <a:p>
            <a:r>
              <a:rPr lang="de-DE" dirty="0"/>
              <a:t>Freisteller durch Klicken auf Bild-Symbol hinzufügen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489ABAA3-CFE2-488B-A8F9-19A474A9EE1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336767" y="1658050"/>
            <a:ext cx="1692000" cy="1986850"/>
          </a:xfrm>
        </p:spPr>
        <p:txBody>
          <a:bodyPr/>
          <a:lstStyle>
            <a:lvl1pPr>
              <a:spcAft>
                <a:spcPts val="0"/>
              </a:spcAft>
              <a:defRPr sz="1400"/>
            </a:lvl1pPr>
            <a:lvl2pPr>
              <a:spcAft>
                <a:spcPts val="0"/>
              </a:spcAft>
              <a:defRPr sz="1400"/>
            </a:lvl2pPr>
            <a:lvl3pPr>
              <a:spcAft>
                <a:spcPts val="0"/>
              </a:spcAft>
              <a:defRPr sz="1400"/>
            </a:lvl3pPr>
          </a:lstStyle>
          <a:p>
            <a:pPr lvl="0"/>
            <a:r>
              <a:rPr lang="de-DE" dirty="0"/>
              <a:t>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26" name="Inhaltsplatzhalter 24">
            <a:extLst>
              <a:ext uri="{FF2B5EF4-FFF2-40B4-BE49-F238E27FC236}">
                <a16:creationId xmlns:a16="http://schemas.microsoft.com/office/drawing/2014/main" id="{D6376CFD-9F14-471F-BEA9-3EA376346EF5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4307954" y="1712914"/>
            <a:ext cx="1691999" cy="1931986"/>
          </a:xfrm>
        </p:spPr>
        <p:txBody>
          <a:bodyPr tIns="36000"/>
          <a:lstStyle>
            <a:lvl1pPr marL="0" indent="0" algn="ctr">
              <a:buNone/>
              <a:defRPr sz="1100"/>
            </a:lvl1pPr>
          </a:lstStyle>
          <a:p>
            <a:r>
              <a:rPr lang="de-DE" dirty="0"/>
              <a:t>Freisteller durch Klicken auf Bild-Symbol hinzufügen</a:t>
            </a:r>
          </a:p>
        </p:txBody>
      </p:sp>
      <p:sp>
        <p:nvSpPr>
          <p:cNvPr id="27" name="Textplatzhalter 7">
            <a:extLst>
              <a:ext uri="{FF2B5EF4-FFF2-40B4-BE49-F238E27FC236}">
                <a16:creationId xmlns:a16="http://schemas.microsoft.com/office/drawing/2014/main" id="{E348E83B-4CB4-4D24-89F9-924ED2EA8C8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92056" y="1658050"/>
            <a:ext cx="1692000" cy="1986850"/>
          </a:xfrm>
        </p:spPr>
        <p:txBody>
          <a:bodyPr/>
          <a:lstStyle>
            <a:lvl1pPr>
              <a:spcAft>
                <a:spcPts val="0"/>
              </a:spcAft>
              <a:defRPr sz="1400"/>
            </a:lvl1pPr>
            <a:lvl2pPr>
              <a:spcAft>
                <a:spcPts val="0"/>
              </a:spcAft>
              <a:defRPr sz="1400"/>
            </a:lvl2pPr>
            <a:lvl3pPr>
              <a:spcAft>
                <a:spcPts val="0"/>
              </a:spcAft>
              <a:defRPr sz="1400"/>
            </a:lvl3pPr>
          </a:lstStyle>
          <a:p>
            <a:pPr lvl="0"/>
            <a:r>
              <a:rPr lang="de-DE" dirty="0"/>
              <a:t>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28" name="Inhaltsplatzhalter 24">
            <a:extLst>
              <a:ext uri="{FF2B5EF4-FFF2-40B4-BE49-F238E27FC236}">
                <a16:creationId xmlns:a16="http://schemas.microsoft.com/office/drawing/2014/main" id="{E636AB10-D284-4783-BB43-5876DAA527B7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8177757" y="1712914"/>
            <a:ext cx="1691999" cy="1931986"/>
          </a:xfrm>
        </p:spPr>
        <p:txBody>
          <a:bodyPr tIns="36000"/>
          <a:lstStyle>
            <a:lvl1pPr marL="0" indent="0" algn="ctr">
              <a:buNone/>
              <a:defRPr sz="1100"/>
            </a:lvl1pPr>
          </a:lstStyle>
          <a:p>
            <a:r>
              <a:rPr lang="de-DE" dirty="0"/>
              <a:t>Freisteller durch Klicken auf Bild-Symbol hinzufügen</a:t>
            </a:r>
          </a:p>
        </p:txBody>
      </p:sp>
      <p:sp>
        <p:nvSpPr>
          <p:cNvPr id="29" name="Textplatzhalter 7">
            <a:extLst>
              <a:ext uri="{FF2B5EF4-FFF2-40B4-BE49-F238E27FC236}">
                <a16:creationId xmlns:a16="http://schemas.microsoft.com/office/drawing/2014/main" id="{2A6F64AF-D04E-40C3-B248-BD3DEBE05F4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061859" y="1658050"/>
            <a:ext cx="1692000" cy="1985394"/>
          </a:xfrm>
        </p:spPr>
        <p:txBody>
          <a:bodyPr/>
          <a:lstStyle>
            <a:lvl1pPr>
              <a:spcAft>
                <a:spcPts val="0"/>
              </a:spcAft>
              <a:defRPr sz="1400"/>
            </a:lvl1pPr>
            <a:lvl2pPr>
              <a:spcAft>
                <a:spcPts val="0"/>
              </a:spcAft>
              <a:defRPr sz="1400"/>
            </a:lvl2pPr>
            <a:lvl3pPr>
              <a:spcAft>
                <a:spcPts val="0"/>
              </a:spcAft>
              <a:defRPr sz="1400"/>
            </a:lvl3pPr>
          </a:lstStyle>
          <a:p>
            <a:pPr lvl="0"/>
            <a:r>
              <a:rPr lang="de-DE" dirty="0"/>
              <a:t>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30" name="Inhaltsplatzhalter 24">
            <a:extLst>
              <a:ext uri="{FF2B5EF4-FFF2-40B4-BE49-F238E27FC236}">
                <a16:creationId xmlns:a16="http://schemas.microsoft.com/office/drawing/2014/main" id="{60E88FDD-42E5-456F-A2C3-33999C6042EB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452652" y="4097562"/>
            <a:ext cx="1691999" cy="1933200"/>
          </a:xfrm>
        </p:spPr>
        <p:txBody>
          <a:bodyPr tIns="36000"/>
          <a:lstStyle>
            <a:lvl1pPr marL="0" indent="0" algn="ctr">
              <a:buNone/>
              <a:defRPr sz="1100"/>
            </a:lvl1pPr>
          </a:lstStyle>
          <a:p>
            <a:r>
              <a:rPr lang="de-DE" dirty="0"/>
              <a:t>Freisteller durch Klicken auf Bild-Symbol hinzufügen</a:t>
            </a:r>
          </a:p>
        </p:txBody>
      </p:sp>
      <p:sp>
        <p:nvSpPr>
          <p:cNvPr id="31" name="Textplatzhalter 7">
            <a:extLst>
              <a:ext uri="{FF2B5EF4-FFF2-40B4-BE49-F238E27FC236}">
                <a16:creationId xmlns:a16="http://schemas.microsoft.com/office/drawing/2014/main" id="{7A0CAF08-94CE-40DD-AF8D-090B21678B9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336754" y="4042698"/>
            <a:ext cx="1692000" cy="1987200"/>
          </a:xfrm>
        </p:spPr>
        <p:txBody>
          <a:bodyPr/>
          <a:lstStyle>
            <a:lvl1pPr>
              <a:spcAft>
                <a:spcPts val="0"/>
              </a:spcAft>
              <a:defRPr sz="1400"/>
            </a:lvl1pPr>
            <a:lvl2pPr>
              <a:spcAft>
                <a:spcPts val="0"/>
              </a:spcAft>
              <a:defRPr sz="1400"/>
            </a:lvl2pPr>
            <a:lvl3pPr>
              <a:spcAft>
                <a:spcPts val="0"/>
              </a:spcAft>
              <a:defRPr sz="1400"/>
            </a:lvl3pPr>
          </a:lstStyle>
          <a:p>
            <a:pPr lvl="0"/>
            <a:r>
              <a:rPr lang="de-DE" dirty="0"/>
              <a:t>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32" name="Inhaltsplatzhalter 24">
            <a:extLst>
              <a:ext uri="{FF2B5EF4-FFF2-40B4-BE49-F238E27FC236}">
                <a16:creationId xmlns:a16="http://schemas.microsoft.com/office/drawing/2014/main" id="{216A5E16-8C7C-45FB-8559-E4B7C11DB7F5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4307941" y="4097562"/>
            <a:ext cx="1691999" cy="1933200"/>
          </a:xfrm>
        </p:spPr>
        <p:txBody>
          <a:bodyPr tIns="36000"/>
          <a:lstStyle>
            <a:lvl1pPr marL="0" indent="0" algn="ctr">
              <a:buNone/>
              <a:defRPr sz="1100"/>
            </a:lvl1pPr>
          </a:lstStyle>
          <a:p>
            <a:r>
              <a:rPr lang="de-DE" dirty="0"/>
              <a:t>Freisteller durch Klicken auf Bild-Symbol hinzufügen</a:t>
            </a:r>
          </a:p>
        </p:txBody>
      </p:sp>
      <p:sp>
        <p:nvSpPr>
          <p:cNvPr id="33" name="Textplatzhalter 7">
            <a:extLst>
              <a:ext uri="{FF2B5EF4-FFF2-40B4-BE49-F238E27FC236}">
                <a16:creationId xmlns:a16="http://schemas.microsoft.com/office/drawing/2014/main" id="{F541AC5D-99D0-4DB5-8D47-2A1DFF1ADE7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192043" y="4042698"/>
            <a:ext cx="1692000" cy="1987200"/>
          </a:xfrm>
        </p:spPr>
        <p:txBody>
          <a:bodyPr/>
          <a:lstStyle>
            <a:lvl1pPr>
              <a:spcAft>
                <a:spcPts val="0"/>
              </a:spcAft>
              <a:defRPr sz="1400"/>
            </a:lvl1pPr>
            <a:lvl2pPr>
              <a:spcAft>
                <a:spcPts val="0"/>
              </a:spcAft>
              <a:defRPr sz="1400"/>
            </a:lvl2pPr>
            <a:lvl3pPr>
              <a:spcAft>
                <a:spcPts val="0"/>
              </a:spcAft>
              <a:defRPr sz="1400"/>
            </a:lvl3pPr>
          </a:lstStyle>
          <a:p>
            <a:pPr lvl="0"/>
            <a:r>
              <a:rPr lang="de-DE" dirty="0"/>
              <a:t>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34" name="Inhaltsplatzhalter 24">
            <a:extLst>
              <a:ext uri="{FF2B5EF4-FFF2-40B4-BE49-F238E27FC236}">
                <a16:creationId xmlns:a16="http://schemas.microsoft.com/office/drawing/2014/main" id="{02D9A808-4945-4A68-90D3-1A435C4B5069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8177744" y="4097562"/>
            <a:ext cx="1691999" cy="1933200"/>
          </a:xfrm>
        </p:spPr>
        <p:txBody>
          <a:bodyPr tIns="36000"/>
          <a:lstStyle>
            <a:lvl1pPr marL="0" indent="0" algn="ctr">
              <a:buNone/>
              <a:defRPr sz="1100"/>
            </a:lvl1pPr>
          </a:lstStyle>
          <a:p>
            <a:r>
              <a:rPr lang="de-DE" dirty="0"/>
              <a:t>Freisteller durch Klicken auf Bild-Symbol hinzufügen</a:t>
            </a:r>
          </a:p>
        </p:txBody>
      </p:sp>
      <p:sp>
        <p:nvSpPr>
          <p:cNvPr id="35" name="Textplatzhalter 7">
            <a:extLst>
              <a:ext uri="{FF2B5EF4-FFF2-40B4-BE49-F238E27FC236}">
                <a16:creationId xmlns:a16="http://schemas.microsoft.com/office/drawing/2014/main" id="{99DFE1C2-96A1-4223-B8A7-964EAD4B04C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0061846" y="4042698"/>
            <a:ext cx="1692000" cy="1987200"/>
          </a:xfrm>
        </p:spPr>
        <p:txBody>
          <a:bodyPr/>
          <a:lstStyle>
            <a:lvl1pPr>
              <a:spcAft>
                <a:spcPts val="0"/>
              </a:spcAft>
              <a:defRPr sz="1400"/>
            </a:lvl1pPr>
            <a:lvl2pPr>
              <a:spcAft>
                <a:spcPts val="0"/>
              </a:spcAft>
              <a:defRPr sz="1400"/>
            </a:lvl2pPr>
            <a:lvl3pPr>
              <a:spcAft>
                <a:spcPts val="0"/>
              </a:spcAft>
              <a:defRPr sz="1400"/>
            </a:lvl3pPr>
          </a:lstStyle>
          <a:p>
            <a:pPr lvl="0"/>
            <a:r>
              <a:rPr lang="de-DE" dirty="0"/>
              <a:t>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39467664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71">
          <p15:clr>
            <a:srgbClr val="FBAE40"/>
          </p15:clr>
        </p15:guide>
        <p15:guide id="2" orient="horz" pos="2568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Produ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F86E95-0DCD-4119-82B7-68669B658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Headline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9C8E414-AABA-4932-9DA2-ED027C851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80C81-1070-49FF-9041-DEB46679706D}" type="datetime1">
              <a:rPr lang="de-DE" smtClean="0"/>
              <a:t>04.01.23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DF5653-41EA-4FE4-A4BE-2DEF60446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E45B4F-F38E-43B2-9AB1-8216E5CB9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8A61-2AC7-4B0E-B80F-DDADD701BB4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22">
            <a:extLst>
              <a:ext uri="{FF2B5EF4-FFF2-40B4-BE49-F238E27FC236}">
                <a16:creationId xmlns:a16="http://schemas.microsoft.com/office/drawing/2014/main" id="{0C640909-7D3F-4EBC-85D6-B42EB552DE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3389" y="889200"/>
            <a:ext cx="11325224" cy="4680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lang="de-DE" sz="3200" kern="1200" dirty="0" smtClean="0">
                <a:solidFill>
                  <a:schemeClr val="tx1"/>
                </a:solidFill>
                <a:latin typeface="Azo Sans 2 Light" panose="020B0403030503020204" pitchFamily="34" charset="0"/>
                <a:ea typeface="+mn-ea"/>
                <a:cs typeface="+mn-cs"/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Subheadline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924731D-2850-447F-9E06-0D20AD995F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3815" t="1" r="-161" b="12"/>
          <a:stretch/>
        </p:blipFill>
        <p:spPr>
          <a:xfrm>
            <a:off x="0" y="302400"/>
            <a:ext cx="263652" cy="568800"/>
          </a:xfrm>
          <a:prstGeom prst="rect">
            <a:avLst/>
          </a:prstGeom>
        </p:spPr>
      </p:pic>
      <p:sp>
        <p:nvSpPr>
          <p:cNvPr id="8" name="Textplatzhalter 7">
            <a:extLst>
              <a:ext uri="{FF2B5EF4-FFF2-40B4-BE49-F238E27FC236}">
                <a16:creationId xmlns:a16="http://schemas.microsoft.com/office/drawing/2014/main" id="{ABDEE7A3-4FA4-49C3-85D8-66A9BB9F7BA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0148" y="3276396"/>
            <a:ext cx="2528839" cy="539750"/>
          </a:xfrm>
        </p:spPr>
        <p:txBody>
          <a:bodyPr/>
          <a:lstStyle>
            <a:lvl1pPr marL="0" indent="0">
              <a:buNone/>
              <a:defRPr sz="1400" b="1" cap="all" baseline="0">
                <a:solidFill>
                  <a:schemeClr val="tx2"/>
                </a:solidFill>
                <a:latin typeface="Azo Sans 2" panose="020B0603030503020204" pitchFamily="34" charset="0"/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Text bearbeiten</a:t>
            </a:r>
          </a:p>
        </p:txBody>
      </p:sp>
      <p:sp>
        <p:nvSpPr>
          <p:cNvPr id="25" name="Inhaltsplatzhalter 24">
            <a:extLst>
              <a:ext uri="{FF2B5EF4-FFF2-40B4-BE49-F238E27FC236}">
                <a16:creationId xmlns:a16="http://schemas.microsoft.com/office/drawing/2014/main" id="{3239B277-CD7C-471E-82D0-CFADD0363C3E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33388" y="1712915"/>
            <a:ext cx="2505600" cy="1530000"/>
          </a:xfrm>
        </p:spPr>
        <p:txBody>
          <a:bodyPr tIns="36000"/>
          <a:lstStyle>
            <a:lvl1pPr marL="0" indent="0" algn="ctr">
              <a:buNone/>
              <a:defRPr sz="1100"/>
            </a:lvl1pPr>
          </a:lstStyle>
          <a:p>
            <a:r>
              <a:rPr lang="de-DE" dirty="0"/>
              <a:t>Freisteller durch Klicken </a:t>
            </a:r>
            <a:br>
              <a:rPr lang="de-DE" dirty="0"/>
            </a:br>
            <a:r>
              <a:rPr lang="de-DE" dirty="0"/>
              <a:t>auf Bild-Symbol hinzufügen</a:t>
            </a:r>
          </a:p>
        </p:txBody>
      </p:sp>
      <p:sp>
        <p:nvSpPr>
          <p:cNvPr id="26" name="Textplatzhalter 7">
            <a:extLst>
              <a:ext uri="{FF2B5EF4-FFF2-40B4-BE49-F238E27FC236}">
                <a16:creationId xmlns:a16="http://schemas.microsoft.com/office/drawing/2014/main" id="{095E6835-F345-4AF4-8C89-62F22D90D71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73260" y="3276396"/>
            <a:ext cx="2505602" cy="539750"/>
          </a:xfrm>
        </p:spPr>
        <p:txBody>
          <a:bodyPr/>
          <a:lstStyle>
            <a:lvl1pPr marL="0" indent="0">
              <a:buNone/>
              <a:defRPr sz="1400" b="1" cap="all" baseline="0">
                <a:solidFill>
                  <a:schemeClr val="tx2"/>
                </a:solidFill>
                <a:latin typeface="Azo Sans 2" panose="020B0603030503020204" pitchFamily="34" charset="0"/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Text bearbeiten</a:t>
            </a:r>
          </a:p>
        </p:txBody>
      </p:sp>
      <p:sp>
        <p:nvSpPr>
          <p:cNvPr id="27" name="Inhaltsplatzhalter 24">
            <a:extLst>
              <a:ext uri="{FF2B5EF4-FFF2-40B4-BE49-F238E27FC236}">
                <a16:creationId xmlns:a16="http://schemas.microsoft.com/office/drawing/2014/main" id="{53F54A06-C6FB-4C88-BB20-038D7AA5D900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373263" y="1712915"/>
            <a:ext cx="2505600" cy="1530000"/>
          </a:xfrm>
        </p:spPr>
        <p:txBody>
          <a:bodyPr tIns="36000"/>
          <a:lstStyle>
            <a:lvl1pPr marL="0" indent="0" algn="ctr">
              <a:buNone/>
              <a:defRPr sz="1100"/>
            </a:lvl1pPr>
          </a:lstStyle>
          <a:p>
            <a:r>
              <a:rPr lang="de-DE" dirty="0"/>
              <a:t>Freisteller durch Klicken </a:t>
            </a:r>
            <a:br>
              <a:rPr lang="de-DE" dirty="0"/>
            </a:br>
            <a:r>
              <a:rPr lang="de-DE" dirty="0"/>
              <a:t>auf Bild-Symbol hinzufügen</a:t>
            </a:r>
          </a:p>
        </p:txBody>
      </p:sp>
      <p:sp>
        <p:nvSpPr>
          <p:cNvPr id="28" name="Textplatzhalter 7">
            <a:extLst>
              <a:ext uri="{FF2B5EF4-FFF2-40B4-BE49-F238E27FC236}">
                <a16:creationId xmlns:a16="http://schemas.microsoft.com/office/drawing/2014/main" id="{F5276C08-36C6-4CDE-B323-D245405B558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13138" y="3276396"/>
            <a:ext cx="2505600" cy="539750"/>
          </a:xfrm>
        </p:spPr>
        <p:txBody>
          <a:bodyPr/>
          <a:lstStyle>
            <a:lvl1pPr marL="0" indent="0">
              <a:buNone/>
              <a:defRPr sz="1400" b="1" cap="all" baseline="0">
                <a:solidFill>
                  <a:schemeClr val="tx2"/>
                </a:solidFill>
                <a:latin typeface="Azo Sans 2" panose="020B0603030503020204" pitchFamily="34" charset="0"/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Text bearbeiten</a:t>
            </a:r>
          </a:p>
        </p:txBody>
      </p:sp>
      <p:sp>
        <p:nvSpPr>
          <p:cNvPr id="29" name="Inhaltsplatzhalter 24">
            <a:extLst>
              <a:ext uri="{FF2B5EF4-FFF2-40B4-BE49-F238E27FC236}">
                <a16:creationId xmlns:a16="http://schemas.microsoft.com/office/drawing/2014/main" id="{F80906BA-3467-4288-B501-8D0B2D9664AE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6313138" y="1712915"/>
            <a:ext cx="2505600" cy="1530000"/>
          </a:xfrm>
        </p:spPr>
        <p:txBody>
          <a:bodyPr tIns="36000"/>
          <a:lstStyle>
            <a:lvl1pPr marL="0" indent="0" algn="ctr">
              <a:buNone/>
              <a:defRPr sz="1100"/>
            </a:lvl1pPr>
          </a:lstStyle>
          <a:p>
            <a:r>
              <a:rPr lang="de-DE" dirty="0"/>
              <a:t>Freisteller durch Klicken </a:t>
            </a:r>
            <a:br>
              <a:rPr lang="de-DE" dirty="0"/>
            </a:br>
            <a:r>
              <a:rPr lang="de-DE" dirty="0"/>
              <a:t>auf Bild-Symbol hinzufügen</a:t>
            </a:r>
          </a:p>
        </p:txBody>
      </p:sp>
      <p:sp>
        <p:nvSpPr>
          <p:cNvPr id="30" name="Textplatzhalter 7">
            <a:extLst>
              <a:ext uri="{FF2B5EF4-FFF2-40B4-BE49-F238E27FC236}">
                <a16:creationId xmlns:a16="http://schemas.microsoft.com/office/drawing/2014/main" id="{585765BE-5CC8-44D0-B987-3D785974AC2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253012" y="3276396"/>
            <a:ext cx="2505600" cy="539750"/>
          </a:xfrm>
        </p:spPr>
        <p:txBody>
          <a:bodyPr/>
          <a:lstStyle>
            <a:lvl1pPr marL="0" indent="0">
              <a:buNone/>
              <a:defRPr sz="1400" b="1" cap="all" baseline="0">
                <a:solidFill>
                  <a:schemeClr val="tx2"/>
                </a:solidFill>
                <a:latin typeface="Azo Sans 2" panose="020B0603030503020204" pitchFamily="34" charset="0"/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Text bearbeiten</a:t>
            </a:r>
          </a:p>
        </p:txBody>
      </p:sp>
      <p:sp>
        <p:nvSpPr>
          <p:cNvPr id="31" name="Inhaltsplatzhalter 24">
            <a:extLst>
              <a:ext uri="{FF2B5EF4-FFF2-40B4-BE49-F238E27FC236}">
                <a16:creationId xmlns:a16="http://schemas.microsoft.com/office/drawing/2014/main" id="{EBB3167D-5A96-43C3-9F36-E9245D2E12E4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9253012" y="1712915"/>
            <a:ext cx="2505600" cy="1530000"/>
          </a:xfrm>
        </p:spPr>
        <p:txBody>
          <a:bodyPr tIns="36000"/>
          <a:lstStyle>
            <a:lvl1pPr marL="0" indent="0" algn="ctr">
              <a:buNone/>
              <a:defRPr sz="1100"/>
            </a:lvl1pPr>
          </a:lstStyle>
          <a:p>
            <a:r>
              <a:rPr lang="de-DE" dirty="0"/>
              <a:t>Freisteller durch Klicken </a:t>
            </a:r>
            <a:br>
              <a:rPr lang="de-DE" dirty="0"/>
            </a:br>
            <a:r>
              <a:rPr lang="de-DE" dirty="0"/>
              <a:t>auf Bild-Symbol hinzufügen</a:t>
            </a:r>
          </a:p>
        </p:txBody>
      </p:sp>
      <p:sp>
        <p:nvSpPr>
          <p:cNvPr id="32" name="Textplatzhalter 7">
            <a:extLst>
              <a:ext uri="{FF2B5EF4-FFF2-40B4-BE49-F238E27FC236}">
                <a16:creationId xmlns:a16="http://schemas.microsoft.com/office/drawing/2014/main" id="{E1D91BD9-FE51-4444-B7C1-06C7E8379D7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3387" y="5652757"/>
            <a:ext cx="2505599" cy="539750"/>
          </a:xfrm>
        </p:spPr>
        <p:txBody>
          <a:bodyPr/>
          <a:lstStyle>
            <a:lvl1pPr marL="0" indent="0">
              <a:buNone/>
              <a:defRPr sz="1400" b="1" cap="all" baseline="0">
                <a:solidFill>
                  <a:schemeClr val="tx2"/>
                </a:solidFill>
                <a:latin typeface="Azo Sans 2" panose="020B0603030503020204" pitchFamily="34" charset="0"/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Text bearbeiten</a:t>
            </a:r>
          </a:p>
        </p:txBody>
      </p:sp>
      <p:sp>
        <p:nvSpPr>
          <p:cNvPr id="33" name="Inhaltsplatzhalter 24">
            <a:extLst>
              <a:ext uri="{FF2B5EF4-FFF2-40B4-BE49-F238E27FC236}">
                <a16:creationId xmlns:a16="http://schemas.microsoft.com/office/drawing/2014/main" id="{A16B48C0-93A6-4CA1-987E-CDE95858DDC7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433388" y="4089276"/>
            <a:ext cx="2505600" cy="1530000"/>
          </a:xfrm>
        </p:spPr>
        <p:txBody>
          <a:bodyPr tIns="36000"/>
          <a:lstStyle>
            <a:lvl1pPr marL="0" indent="0" algn="ctr">
              <a:buNone/>
              <a:defRPr sz="1100"/>
            </a:lvl1pPr>
          </a:lstStyle>
          <a:p>
            <a:r>
              <a:rPr lang="de-DE" dirty="0"/>
              <a:t>Freisteller durch Klicken </a:t>
            </a:r>
            <a:br>
              <a:rPr lang="de-DE" dirty="0"/>
            </a:br>
            <a:r>
              <a:rPr lang="de-DE" dirty="0"/>
              <a:t>auf Bild-Symbol hinzufügen</a:t>
            </a:r>
          </a:p>
        </p:txBody>
      </p:sp>
      <p:sp>
        <p:nvSpPr>
          <p:cNvPr id="34" name="Textplatzhalter 7">
            <a:extLst>
              <a:ext uri="{FF2B5EF4-FFF2-40B4-BE49-F238E27FC236}">
                <a16:creationId xmlns:a16="http://schemas.microsoft.com/office/drawing/2014/main" id="{6EE125D6-125B-4070-B6FA-838BA1B3C06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73259" y="5652757"/>
            <a:ext cx="2505600" cy="539750"/>
          </a:xfrm>
        </p:spPr>
        <p:txBody>
          <a:bodyPr/>
          <a:lstStyle>
            <a:lvl1pPr marL="0" indent="0">
              <a:buNone/>
              <a:defRPr sz="1400" b="1" cap="all" baseline="0">
                <a:solidFill>
                  <a:schemeClr val="tx2"/>
                </a:solidFill>
                <a:latin typeface="Azo Sans 2" panose="020B0603030503020204" pitchFamily="34" charset="0"/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Text bearbeiten</a:t>
            </a:r>
          </a:p>
        </p:txBody>
      </p:sp>
      <p:sp>
        <p:nvSpPr>
          <p:cNvPr id="35" name="Inhaltsplatzhalter 24">
            <a:extLst>
              <a:ext uri="{FF2B5EF4-FFF2-40B4-BE49-F238E27FC236}">
                <a16:creationId xmlns:a16="http://schemas.microsoft.com/office/drawing/2014/main" id="{DA4FB6DD-7A2F-4F45-94F6-F6AEFC4B9C26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3373263" y="4089276"/>
            <a:ext cx="2505600" cy="1530000"/>
          </a:xfrm>
        </p:spPr>
        <p:txBody>
          <a:bodyPr tIns="36000"/>
          <a:lstStyle>
            <a:lvl1pPr marL="0" indent="0" algn="ctr">
              <a:buNone/>
              <a:defRPr sz="1100"/>
            </a:lvl1pPr>
          </a:lstStyle>
          <a:p>
            <a:r>
              <a:rPr lang="de-DE" dirty="0"/>
              <a:t>Freisteller durch Klicken </a:t>
            </a:r>
            <a:br>
              <a:rPr lang="de-DE" dirty="0"/>
            </a:br>
            <a:r>
              <a:rPr lang="de-DE" dirty="0"/>
              <a:t>auf Bild-Symbol hinzufügen</a:t>
            </a:r>
          </a:p>
        </p:txBody>
      </p:sp>
      <p:sp>
        <p:nvSpPr>
          <p:cNvPr id="36" name="Textplatzhalter 7">
            <a:extLst>
              <a:ext uri="{FF2B5EF4-FFF2-40B4-BE49-F238E27FC236}">
                <a16:creationId xmlns:a16="http://schemas.microsoft.com/office/drawing/2014/main" id="{95A68A8A-6CBB-4F4E-8880-F482BAFB12D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13131" y="5652757"/>
            <a:ext cx="2505600" cy="539750"/>
          </a:xfrm>
        </p:spPr>
        <p:txBody>
          <a:bodyPr/>
          <a:lstStyle>
            <a:lvl1pPr marL="0" indent="0">
              <a:buNone/>
              <a:defRPr sz="1400" b="1" cap="all" baseline="0">
                <a:solidFill>
                  <a:schemeClr val="tx2"/>
                </a:solidFill>
                <a:latin typeface="Azo Sans 2" panose="020B0603030503020204" pitchFamily="34" charset="0"/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Text bearbeiten</a:t>
            </a:r>
          </a:p>
        </p:txBody>
      </p:sp>
      <p:sp>
        <p:nvSpPr>
          <p:cNvPr id="37" name="Inhaltsplatzhalter 24">
            <a:extLst>
              <a:ext uri="{FF2B5EF4-FFF2-40B4-BE49-F238E27FC236}">
                <a16:creationId xmlns:a16="http://schemas.microsoft.com/office/drawing/2014/main" id="{8A82C1CD-1A73-4016-9879-271D0EB988C0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6313138" y="4089276"/>
            <a:ext cx="2505600" cy="1530000"/>
          </a:xfrm>
        </p:spPr>
        <p:txBody>
          <a:bodyPr tIns="36000"/>
          <a:lstStyle>
            <a:lvl1pPr marL="0" indent="0" algn="ctr">
              <a:buNone/>
              <a:defRPr sz="1100"/>
            </a:lvl1pPr>
          </a:lstStyle>
          <a:p>
            <a:r>
              <a:rPr lang="de-DE" dirty="0"/>
              <a:t>Freisteller durch Klicken </a:t>
            </a:r>
            <a:br>
              <a:rPr lang="de-DE" dirty="0"/>
            </a:br>
            <a:r>
              <a:rPr lang="de-DE" dirty="0"/>
              <a:t>auf Bild-Symbol hinzufügen</a:t>
            </a:r>
          </a:p>
        </p:txBody>
      </p:sp>
      <p:sp>
        <p:nvSpPr>
          <p:cNvPr id="38" name="Textplatzhalter 7">
            <a:extLst>
              <a:ext uri="{FF2B5EF4-FFF2-40B4-BE49-F238E27FC236}">
                <a16:creationId xmlns:a16="http://schemas.microsoft.com/office/drawing/2014/main" id="{C45CA026-4B32-4221-A176-0E46F77DFED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53003" y="5652757"/>
            <a:ext cx="2505610" cy="539750"/>
          </a:xfrm>
        </p:spPr>
        <p:txBody>
          <a:bodyPr/>
          <a:lstStyle>
            <a:lvl1pPr marL="0" indent="0">
              <a:buNone/>
              <a:defRPr sz="1400" b="1" cap="all" baseline="0">
                <a:solidFill>
                  <a:schemeClr val="tx2"/>
                </a:solidFill>
                <a:latin typeface="Azo Sans 2" panose="020B0603030503020204" pitchFamily="34" charset="0"/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Text bearbeiten</a:t>
            </a:r>
          </a:p>
        </p:txBody>
      </p:sp>
      <p:sp>
        <p:nvSpPr>
          <p:cNvPr id="39" name="Inhaltsplatzhalter 24">
            <a:extLst>
              <a:ext uri="{FF2B5EF4-FFF2-40B4-BE49-F238E27FC236}">
                <a16:creationId xmlns:a16="http://schemas.microsoft.com/office/drawing/2014/main" id="{02AAA343-0493-4632-A2E8-CFF9A290CE10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9253013" y="4089276"/>
            <a:ext cx="2505600" cy="1530000"/>
          </a:xfrm>
        </p:spPr>
        <p:txBody>
          <a:bodyPr tIns="36000"/>
          <a:lstStyle>
            <a:lvl1pPr marL="0" indent="0" algn="ctr">
              <a:buNone/>
              <a:defRPr sz="1100"/>
            </a:lvl1pPr>
          </a:lstStyle>
          <a:p>
            <a:r>
              <a:rPr lang="de-DE" dirty="0"/>
              <a:t>Freisteller durch Klicken </a:t>
            </a:r>
            <a:br>
              <a:rPr lang="de-DE" dirty="0"/>
            </a:br>
            <a:r>
              <a:rPr lang="de-DE" dirty="0"/>
              <a:t>auf Bild-Symbol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2210964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71">
          <p15:clr>
            <a:srgbClr val="FBAE40"/>
          </p15:clr>
        </p15:guide>
        <p15:guide id="2" orient="horz" pos="2568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F86E95-0DCD-4119-82B7-68669B658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Headline bearbeiten</a:t>
            </a:r>
          </a:p>
        </p:txBody>
      </p:sp>
      <p:sp>
        <p:nvSpPr>
          <p:cNvPr id="7" name="Textplatzhalter 22">
            <a:extLst>
              <a:ext uri="{FF2B5EF4-FFF2-40B4-BE49-F238E27FC236}">
                <a16:creationId xmlns:a16="http://schemas.microsoft.com/office/drawing/2014/main" id="{0C640909-7D3F-4EBC-85D6-B42EB552DE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3388" y="889200"/>
            <a:ext cx="11325223" cy="4680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lang="de-DE" sz="3200" kern="1200" dirty="0" smtClean="0">
                <a:solidFill>
                  <a:schemeClr val="tx1"/>
                </a:solidFill>
                <a:latin typeface="Azo Sans 2 Light" panose="020B0403030503020204" pitchFamily="34" charset="0"/>
                <a:ea typeface="+mn-ea"/>
                <a:cs typeface="+mn-cs"/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Subheadline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924731D-2850-447F-9E06-0D20AD995F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3815" t="1" r="-161" b="12"/>
          <a:stretch/>
        </p:blipFill>
        <p:spPr>
          <a:xfrm>
            <a:off x="0" y="302400"/>
            <a:ext cx="263652" cy="568800"/>
          </a:xfrm>
          <a:prstGeom prst="rect">
            <a:avLst/>
          </a:prstGeom>
        </p:spPr>
      </p:pic>
      <p:sp>
        <p:nvSpPr>
          <p:cNvPr id="11" name="Bildplatzhalter 11">
            <a:extLst>
              <a:ext uri="{FF2B5EF4-FFF2-40B4-BE49-F238E27FC236}">
                <a16:creationId xmlns:a16="http://schemas.microsoft.com/office/drawing/2014/main" id="{2B8BB109-6E9D-447F-9398-7AF57EDA19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700213"/>
            <a:ext cx="12192000" cy="5157787"/>
          </a:xfrm>
          <a:pattFill prst="ltUpDiag">
            <a:fgClr>
              <a:schemeClr val="bg2"/>
            </a:fgClr>
            <a:bgClr>
              <a:schemeClr val="bg1"/>
            </a:bgClr>
          </a:pattFill>
        </p:spPr>
        <p:txBody>
          <a:bodyPr tIns="1800000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9" name="Textplatzhalter 20">
            <a:extLst>
              <a:ext uri="{FF2B5EF4-FFF2-40B4-BE49-F238E27FC236}">
                <a16:creationId xmlns:a16="http://schemas.microsoft.com/office/drawing/2014/main" id="{3F0B8C6D-D5D0-4216-BFD0-1528D302E194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9409193" y="4078093"/>
            <a:ext cx="2782800" cy="2782800"/>
          </a:xfrm>
          <a:blipFill dpi="0" rotWithShape="1"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3448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7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Bild vollflächig hell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1">
            <a:extLst>
              <a:ext uri="{FF2B5EF4-FFF2-40B4-BE49-F238E27FC236}">
                <a16:creationId xmlns:a16="http://schemas.microsoft.com/office/drawing/2014/main" id="{2B8BB109-6E9D-447F-9398-7AF57EDA19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pattFill prst="ltUpDiag">
            <a:fgClr>
              <a:schemeClr val="bg2"/>
            </a:fgClr>
            <a:bgClr>
              <a:schemeClr val="bg1"/>
            </a:bgClr>
          </a:pattFill>
        </p:spPr>
        <p:txBody>
          <a:bodyPr tIns="1800000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DF86E95-0DCD-4119-82B7-68669B658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Headline bearbeiten</a:t>
            </a:r>
          </a:p>
        </p:txBody>
      </p:sp>
      <p:sp>
        <p:nvSpPr>
          <p:cNvPr id="7" name="Textplatzhalter 22">
            <a:extLst>
              <a:ext uri="{FF2B5EF4-FFF2-40B4-BE49-F238E27FC236}">
                <a16:creationId xmlns:a16="http://schemas.microsoft.com/office/drawing/2014/main" id="{0C640909-7D3F-4EBC-85D6-B42EB552DE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3389" y="889200"/>
            <a:ext cx="11325224" cy="4680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lang="de-DE" sz="3200" kern="1200" dirty="0" smtClean="0">
                <a:solidFill>
                  <a:schemeClr val="tx1"/>
                </a:solidFill>
                <a:latin typeface="Azo Sans 2 Light" panose="020B0403030503020204" pitchFamily="34" charset="0"/>
                <a:ea typeface="+mn-ea"/>
                <a:cs typeface="+mn-cs"/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Subheadline bearbeiten</a:t>
            </a:r>
          </a:p>
        </p:txBody>
      </p:sp>
      <p:sp>
        <p:nvSpPr>
          <p:cNvPr id="8" name="SmartArt-Platzhalter 18">
            <a:extLst>
              <a:ext uri="{FF2B5EF4-FFF2-40B4-BE49-F238E27FC236}">
                <a16:creationId xmlns:a16="http://schemas.microsoft.com/office/drawing/2014/main" id="{CEB2201C-0694-490A-9337-0EEC4653566C}"/>
              </a:ext>
            </a:extLst>
          </p:cNvPr>
          <p:cNvSpPr>
            <a:spLocks noGrp="1" noChangeAspect="1"/>
          </p:cNvSpPr>
          <p:nvPr>
            <p:ph type="dgm" sz="quarter" idx="16" hasCustomPrompt="1"/>
          </p:nvPr>
        </p:nvSpPr>
        <p:spPr>
          <a:xfrm>
            <a:off x="-1186" y="302400"/>
            <a:ext cx="263458" cy="568800"/>
          </a:xfr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15629" t="-1" r="-63" b="60"/>
            </a:stretch>
          </a:blipFill>
        </p:spPr>
        <p:txBody>
          <a:bodyPr/>
          <a:lstStyle>
            <a:lvl1pPr marL="0" indent="0">
              <a:buNone/>
              <a:defRPr sz="8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.</a:t>
            </a:r>
          </a:p>
        </p:txBody>
      </p:sp>
      <p:sp>
        <p:nvSpPr>
          <p:cNvPr id="10" name="Textplatzhalter 20">
            <a:extLst>
              <a:ext uri="{FF2B5EF4-FFF2-40B4-BE49-F238E27FC236}">
                <a16:creationId xmlns:a16="http://schemas.microsoft.com/office/drawing/2014/main" id="{66B63960-1FCD-4BC7-BD0D-AE17B4B19027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9409193" y="4078093"/>
            <a:ext cx="2782800" cy="2782800"/>
          </a:xfrm>
          <a:blipFill dpi="0" rotWithShape="1"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188774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Bild vollflächig dun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1">
            <a:extLst>
              <a:ext uri="{FF2B5EF4-FFF2-40B4-BE49-F238E27FC236}">
                <a16:creationId xmlns:a16="http://schemas.microsoft.com/office/drawing/2014/main" id="{2B8BB109-6E9D-447F-9398-7AF57EDA19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pattFill prst="ltUpDiag">
            <a:fgClr>
              <a:schemeClr val="tx1"/>
            </a:fgClr>
            <a:bgClr>
              <a:schemeClr val="bg2"/>
            </a:bgClr>
          </a:pattFill>
        </p:spPr>
        <p:txBody>
          <a:bodyPr tIns="1800000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SmartArt-Platzhalter 9">
            <a:extLst>
              <a:ext uri="{FF2B5EF4-FFF2-40B4-BE49-F238E27FC236}">
                <a16:creationId xmlns:a16="http://schemas.microsoft.com/office/drawing/2014/main" id="{2323471A-F246-478C-AB63-6CD18B0C2120}"/>
              </a:ext>
            </a:extLst>
          </p:cNvPr>
          <p:cNvSpPr>
            <a:spLocks noGrp="1" noChangeAspect="1"/>
          </p:cNvSpPr>
          <p:nvPr>
            <p:ph type="dgm" sz="quarter" idx="16" hasCustomPrompt="1"/>
          </p:nvPr>
        </p:nvSpPr>
        <p:spPr>
          <a:xfrm>
            <a:off x="-2041" y="302400"/>
            <a:ext cx="284400" cy="568800"/>
          </a:xfr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115629" t="-1" r="-63" b="60"/>
            </a:stretch>
          </a:blipFill>
        </p:spPr>
        <p:txBody>
          <a:bodyPr/>
          <a:lstStyle>
            <a:lvl1pPr marL="0" indent="0">
              <a:buNone/>
              <a:defRPr sz="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.</a:t>
            </a:r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DF86E95-0DCD-4119-82B7-68669B658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bearbeiten</a:t>
            </a:r>
          </a:p>
        </p:txBody>
      </p:sp>
      <p:sp>
        <p:nvSpPr>
          <p:cNvPr id="7" name="Textplatzhalter 22">
            <a:extLst>
              <a:ext uri="{FF2B5EF4-FFF2-40B4-BE49-F238E27FC236}">
                <a16:creationId xmlns:a16="http://schemas.microsoft.com/office/drawing/2014/main" id="{0C640909-7D3F-4EBC-85D6-B42EB552DE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3387" y="889200"/>
            <a:ext cx="11325226" cy="4680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lang="de-DE" sz="3200" kern="1200" dirty="0" smtClean="0">
                <a:solidFill>
                  <a:schemeClr val="bg1"/>
                </a:solidFill>
                <a:latin typeface="Azo Sans 2 Light" panose="020B0403030503020204" pitchFamily="34" charset="0"/>
                <a:ea typeface="+mn-ea"/>
                <a:cs typeface="+mn-cs"/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Subheadline bearbeiten</a:t>
            </a:r>
          </a:p>
        </p:txBody>
      </p:sp>
      <p:sp>
        <p:nvSpPr>
          <p:cNvPr id="9" name="Textplatzhalter 20">
            <a:extLst>
              <a:ext uri="{FF2B5EF4-FFF2-40B4-BE49-F238E27FC236}">
                <a16:creationId xmlns:a16="http://schemas.microsoft.com/office/drawing/2014/main" id="{82AEAA28-73AC-4E5F-B92E-3E09787A4753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9409193" y="4078093"/>
            <a:ext cx="2782800" cy="2782800"/>
          </a:xfrm>
          <a:blipFill dpi="0" rotWithShape="1"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763682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1">
            <a:extLst>
              <a:ext uri="{FF2B5EF4-FFF2-40B4-BE49-F238E27FC236}">
                <a16:creationId xmlns:a16="http://schemas.microsoft.com/office/drawing/2014/main" id="{2B8BB109-6E9D-447F-9398-7AF57EDA196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tIns="1800000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5" name="SmartArt-Platzhalter 4">
            <a:extLst>
              <a:ext uri="{FF2B5EF4-FFF2-40B4-BE49-F238E27FC236}">
                <a16:creationId xmlns:a16="http://schemas.microsoft.com/office/drawing/2014/main" id="{BB1530A8-8ECE-4ECF-B1F9-8804087B6609}"/>
              </a:ext>
            </a:extLst>
          </p:cNvPr>
          <p:cNvSpPr>
            <a:spLocks noGrp="1"/>
          </p:cNvSpPr>
          <p:nvPr>
            <p:ph type="dgm" sz="quarter" idx="16" hasCustomPrompt="1"/>
          </p:nvPr>
        </p:nvSpPr>
        <p:spPr>
          <a:xfrm>
            <a:off x="433387" y="445963"/>
            <a:ext cx="2221200" cy="540000"/>
          </a:xfr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 t="35" b="35"/>
            </a:stretch>
          </a:blipFill>
        </p:spPr>
        <p:txBody>
          <a:bodyPr/>
          <a:lstStyle>
            <a:lvl1pPr marL="0" indent="0">
              <a:buNone/>
              <a:defRPr sz="8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.</a:t>
            </a:r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DF86E95-0DCD-4119-82B7-68669B658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2214" y="1886857"/>
            <a:ext cx="7129462" cy="1014145"/>
          </a:xfrm>
        </p:spPr>
        <p:txBody>
          <a:bodyPr anchor="b"/>
          <a:lstStyle>
            <a:lvl1pPr>
              <a:defRPr>
                <a:latin typeface="Azo Sans 2 Light" panose="020B0403030503020204" pitchFamily="34" charset="0"/>
              </a:defRPr>
            </a:lvl1pPr>
          </a:lstStyle>
          <a:p>
            <a:r>
              <a:rPr lang="de-DE" dirty="0"/>
              <a:t>Kapitel bearbeiten</a:t>
            </a:r>
          </a:p>
        </p:txBody>
      </p:sp>
      <p:sp>
        <p:nvSpPr>
          <p:cNvPr id="7" name="Textplatzhalter 22">
            <a:extLst>
              <a:ext uri="{FF2B5EF4-FFF2-40B4-BE49-F238E27FC236}">
                <a16:creationId xmlns:a16="http://schemas.microsoft.com/office/drawing/2014/main" id="{0C640909-7D3F-4EBC-85D6-B42EB552DE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6176" y="2996865"/>
            <a:ext cx="1347108" cy="18440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lang="de-DE" sz="1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1</a:t>
            </a:r>
          </a:p>
        </p:txBody>
      </p:sp>
      <p:sp>
        <p:nvSpPr>
          <p:cNvPr id="8" name="Textplatzhalter 20">
            <a:extLst>
              <a:ext uri="{FF2B5EF4-FFF2-40B4-BE49-F238E27FC236}">
                <a16:creationId xmlns:a16="http://schemas.microsoft.com/office/drawing/2014/main" id="{116C1760-A4BE-43E7-AD7C-EE0A7774F38C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7479600" y="2145600"/>
            <a:ext cx="4712400" cy="4712400"/>
          </a:xfrm>
          <a:blipFill dpi="0" rotWithShape="1">
            <a:blip r:embed="rId5">
              <a:alphaModFix amt="6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295373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70">
          <p15:clr>
            <a:srgbClr val="FBAE40"/>
          </p15:clr>
        </p15:guide>
        <p15:guide id="2" pos="733">
          <p15:clr>
            <a:srgbClr val="FBAE40"/>
          </p15:clr>
        </p15:guide>
        <p15:guide id="3" orient="horz" pos="2069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F86E95-0DCD-4119-82B7-68669B658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2214" y="1886857"/>
            <a:ext cx="7129462" cy="1014145"/>
          </a:xfrm>
        </p:spPr>
        <p:txBody>
          <a:bodyPr anchor="b"/>
          <a:lstStyle>
            <a:lvl1pPr>
              <a:defRPr>
                <a:latin typeface="Azo Sans 2 Light" panose="020B0403030503020204" pitchFamily="34" charset="0"/>
              </a:defRPr>
            </a:lvl1pPr>
          </a:lstStyle>
          <a:p>
            <a:r>
              <a:rPr lang="de-DE" dirty="0"/>
              <a:t>Kapitel bearbeiten</a:t>
            </a:r>
          </a:p>
        </p:txBody>
      </p:sp>
      <p:sp>
        <p:nvSpPr>
          <p:cNvPr id="7" name="Textplatzhalter 22">
            <a:extLst>
              <a:ext uri="{FF2B5EF4-FFF2-40B4-BE49-F238E27FC236}">
                <a16:creationId xmlns:a16="http://schemas.microsoft.com/office/drawing/2014/main" id="{0C640909-7D3F-4EBC-85D6-B42EB552DE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6176" y="2996865"/>
            <a:ext cx="1347108" cy="18440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lang="de-DE" sz="12000" kern="1200" dirty="0" smtClean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1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F63ACCFB-022C-4913-8489-E47CC8BDA8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3387" y="434975"/>
            <a:ext cx="2222791" cy="540000"/>
          </a:xfrm>
          <a:prstGeom prst="rect">
            <a:avLst/>
          </a:prstGeom>
        </p:spPr>
      </p:pic>
      <p:sp>
        <p:nvSpPr>
          <p:cNvPr id="8" name="Textplatzhalter 20">
            <a:extLst>
              <a:ext uri="{FF2B5EF4-FFF2-40B4-BE49-F238E27FC236}">
                <a16:creationId xmlns:a16="http://schemas.microsoft.com/office/drawing/2014/main" id="{E41D3755-CF7C-4551-BBE9-0245EDEB2C90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7479600" y="2145600"/>
            <a:ext cx="4712400" cy="4712400"/>
          </a:xfrm>
          <a:blipFill dpi="0"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508686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70">
          <p15:clr>
            <a:srgbClr val="FBAE40"/>
          </p15:clr>
        </p15:guide>
        <p15:guide id="2" pos="733">
          <p15:clr>
            <a:srgbClr val="FBAE40"/>
          </p15:clr>
        </p15:guide>
        <p15:guide id="3" orient="horz" pos="2069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trenner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F86E95-0DCD-4119-82B7-68669B658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6177" y="1959429"/>
            <a:ext cx="7129462" cy="941573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Azo Sans 2 Light" panose="020B0403030503020204" pitchFamily="34" charset="0"/>
              </a:defRPr>
            </a:lvl1pPr>
          </a:lstStyle>
          <a:p>
            <a:r>
              <a:rPr lang="de-DE" dirty="0"/>
              <a:t>Kapitel bearbeiten</a:t>
            </a:r>
          </a:p>
        </p:txBody>
      </p:sp>
      <p:sp>
        <p:nvSpPr>
          <p:cNvPr id="7" name="Textplatzhalter 22">
            <a:extLst>
              <a:ext uri="{FF2B5EF4-FFF2-40B4-BE49-F238E27FC236}">
                <a16:creationId xmlns:a16="http://schemas.microsoft.com/office/drawing/2014/main" id="{0C640909-7D3F-4EBC-85D6-B42EB552DE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90139" y="2996865"/>
            <a:ext cx="1347108" cy="18440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lang="de-DE" sz="12000" kern="120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1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4D6F8EB-0E20-4931-83FE-69CB044DC0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3388" y="434975"/>
            <a:ext cx="2222791" cy="540000"/>
          </a:xfrm>
          <a:prstGeom prst="rect">
            <a:avLst/>
          </a:prstGeom>
        </p:spPr>
      </p:pic>
      <p:sp>
        <p:nvSpPr>
          <p:cNvPr id="8" name="Textplatzhalter 20">
            <a:extLst>
              <a:ext uri="{FF2B5EF4-FFF2-40B4-BE49-F238E27FC236}">
                <a16:creationId xmlns:a16="http://schemas.microsoft.com/office/drawing/2014/main" id="{72954FA0-5150-486A-A727-48DB042F560D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7479600" y="2145600"/>
            <a:ext cx="4712400" cy="4712400"/>
          </a:xfrm>
          <a:blipFill dpi="0" rotWithShape="1">
            <a:blip r:embed="rId4">
              <a:biLevel thresh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96168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70">
          <p15:clr>
            <a:srgbClr val="FBAE40"/>
          </p15:clr>
        </p15:guide>
        <p15:guide id="2" pos="733">
          <p15:clr>
            <a:srgbClr val="FBAE40"/>
          </p15:clr>
        </p15:guide>
        <p15:guide id="3" orient="horz" pos="2069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zi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F86E95-0DCD-4119-82B7-68669B658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31000" y="1190171"/>
            <a:ext cx="5130000" cy="4470400"/>
          </a:xfrm>
        </p:spPr>
        <p:txBody>
          <a:bodyPr anchor="ctr"/>
          <a:lstStyle>
            <a:lvl1pPr algn="ctr">
              <a:defRPr sz="2800">
                <a:solidFill>
                  <a:schemeClr val="bg1"/>
                </a:solidFill>
                <a:latin typeface="Azo Sans 2 Light" panose="020B0403030503020204" pitchFamily="34" charset="0"/>
              </a:defRPr>
            </a:lvl1pPr>
          </a:lstStyle>
          <a:p>
            <a:r>
              <a:rPr lang="de-DE" dirty="0"/>
              <a:t>Fazit bearbeiten</a:t>
            </a:r>
          </a:p>
        </p:txBody>
      </p:sp>
      <p:sp>
        <p:nvSpPr>
          <p:cNvPr id="12" name="Textplatzhalter 20">
            <a:extLst>
              <a:ext uri="{FF2B5EF4-FFF2-40B4-BE49-F238E27FC236}">
                <a16:creationId xmlns:a16="http://schemas.microsoft.com/office/drawing/2014/main" id="{8DCC145E-278D-478E-B6FA-C70A43352E20}"/>
              </a:ext>
            </a:extLst>
          </p:cNvPr>
          <p:cNvSpPr>
            <a:spLocks noGrp="1" noChangeAspect="1"/>
          </p:cNvSpPr>
          <p:nvPr>
            <p:ph type="body" sz="quarter" idx="14" hasCustomPrompt="1"/>
          </p:nvPr>
        </p:nvSpPr>
        <p:spPr>
          <a:xfrm>
            <a:off x="6311900" y="866961"/>
            <a:ext cx="2350800" cy="2350800"/>
          </a:xfrm>
          <a:blipFill dpi="0" rotWithShape="1">
            <a:blip r:embed="rId2">
              <a:biLevel thresh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13" name="Textplatzhalter 20">
            <a:extLst>
              <a:ext uri="{FF2B5EF4-FFF2-40B4-BE49-F238E27FC236}">
                <a16:creationId xmlns:a16="http://schemas.microsoft.com/office/drawing/2014/main" id="{771BADC3-8EFE-4757-8D86-7BFF8B2DB679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3530460" y="866961"/>
            <a:ext cx="2350800" cy="2350800"/>
          </a:xfrm>
          <a:blipFill dpi="0" rotWithShape="1">
            <a:blip r:embed="rId4">
              <a:biLevel thresh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14" name="Textplatzhalter 20">
            <a:extLst>
              <a:ext uri="{FF2B5EF4-FFF2-40B4-BE49-F238E27FC236}">
                <a16:creationId xmlns:a16="http://schemas.microsoft.com/office/drawing/2014/main" id="{E4E33363-5605-46A5-B8A6-45775DB0CC43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6311900" y="3650673"/>
            <a:ext cx="2350800" cy="2350800"/>
          </a:xfrm>
          <a:blipFill dpi="0" rotWithShape="1">
            <a:blip r:embed="rId6">
              <a:biLevel thresh="25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15" name="Textplatzhalter 20">
            <a:extLst>
              <a:ext uri="{FF2B5EF4-FFF2-40B4-BE49-F238E27FC236}">
                <a16:creationId xmlns:a16="http://schemas.microsoft.com/office/drawing/2014/main" id="{2DD1260A-C7B1-43D4-A857-C7EC70FB9169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3530460" y="3650673"/>
            <a:ext cx="2350800" cy="2350800"/>
          </a:xfrm>
          <a:blipFill dpi="0" rotWithShape="1">
            <a:blip r:embed="rId8">
              <a:biLevel thresh="25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480506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nke 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627BBA-B4B6-4EAA-9CB9-2A641AB10D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3387" y="3646488"/>
            <a:ext cx="11325225" cy="432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Danke bearbeiten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7827CE9-3BC2-4F5B-8005-CACD0FF856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3387" y="4985237"/>
            <a:ext cx="5449401" cy="1495425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Adresse bearbeiten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7D12C8C9-B1DD-4D00-93FD-1A3B0EEEC7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11900" y="4985237"/>
            <a:ext cx="5446712" cy="1495425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tabLst>
                <a:tab pos="288000" algn="l"/>
              </a:tabLst>
              <a:defRPr/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Ansprechpartner bearbeiten</a:t>
            </a:r>
          </a:p>
        </p:txBody>
      </p:sp>
      <p:sp>
        <p:nvSpPr>
          <p:cNvPr id="7" name="Textplatzhalter 20">
            <a:extLst>
              <a:ext uri="{FF2B5EF4-FFF2-40B4-BE49-F238E27FC236}">
                <a16:creationId xmlns:a16="http://schemas.microsoft.com/office/drawing/2014/main" id="{91F935BB-5C4A-4AF0-8932-10488546DC3E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6311900" y="0"/>
            <a:ext cx="2350800" cy="2350800"/>
          </a:xfrm>
          <a:blipFill dpi="0"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10" name="Textplatzhalter 20">
            <a:extLst>
              <a:ext uri="{FF2B5EF4-FFF2-40B4-BE49-F238E27FC236}">
                <a16:creationId xmlns:a16="http://schemas.microsoft.com/office/drawing/2014/main" id="{6566F31D-FAA3-4FC4-A39E-D5AC30CA8315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3530460" y="0"/>
            <a:ext cx="2350800" cy="2350800"/>
          </a:xfrm>
          <a:blipFill dpi="0"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95274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t Superzei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F86E95-0DCD-4119-82B7-68669B658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Headline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9C8E414-AABA-4932-9DA2-ED027C851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44958-1A20-4086-AB53-53C2F26C945C}" type="datetime1">
              <a:rPr lang="de-DE" smtClean="0"/>
              <a:t>04.01.23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DF5653-41EA-4FE4-A4BE-2DEF60446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E45B4F-F38E-43B2-9AB1-8216E5CB9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8A61-2AC7-4B0E-B80F-DDADD701BB4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22">
            <a:extLst>
              <a:ext uri="{FF2B5EF4-FFF2-40B4-BE49-F238E27FC236}">
                <a16:creationId xmlns:a16="http://schemas.microsoft.com/office/drawing/2014/main" id="{0C640909-7D3F-4EBC-85D6-B42EB552DE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3388" y="887824"/>
            <a:ext cx="11325223" cy="4680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lang="de-DE" sz="3200" kern="1200" dirty="0" smtClean="0">
                <a:solidFill>
                  <a:schemeClr val="tx1"/>
                </a:solidFill>
                <a:latin typeface="Azo Sans 2 Light" panose="020B0403030503020204" pitchFamily="34" charset="0"/>
                <a:ea typeface="+mn-ea"/>
                <a:cs typeface="+mn-cs"/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Subheadline bearbeiten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1F77720D-433C-4383-AB26-554BF9FABF6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3387" y="1639415"/>
            <a:ext cx="11325225" cy="4608000"/>
          </a:xfrm>
        </p:spPr>
        <p:txBody>
          <a:bodyPr>
            <a:noAutofit/>
          </a:bodyPr>
          <a:lstStyle>
            <a:lvl1pPr>
              <a:buClr>
                <a:schemeClr val="tx2"/>
              </a:buClr>
              <a:buSzPct val="120000"/>
              <a:defRPr sz="1600"/>
            </a:lvl1pPr>
            <a:lvl2pPr>
              <a:buClr>
                <a:schemeClr val="tx2"/>
              </a:buClr>
              <a:buSzPct val="120000"/>
              <a:defRPr sz="1600"/>
            </a:lvl2pPr>
            <a:lvl3pPr>
              <a:buClr>
                <a:schemeClr val="tx2"/>
              </a:buClr>
              <a:buSzPct val="120000"/>
              <a:defRPr sz="1600"/>
            </a:lvl3pPr>
            <a:lvl4pPr>
              <a:buClr>
                <a:schemeClr val="tx2"/>
              </a:buClr>
              <a:buSzPct val="120000"/>
              <a:defRPr sz="1600"/>
            </a:lvl4pPr>
            <a:lvl5pPr>
              <a:buClr>
                <a:schemeClr val="tx2"/>
              </a:buClr>
              <a:buSzPct val="120000"/>
              <a:defRPr sz="1600"/>
            </a:lvl5pPr>
          </a:lstStyle>
          <a:p>
            <a:pPr lvl="0"/>
            <a:r>
              <a:rPr lang="de-DE" dirty="0"/>
              <a:t>Aufzählung oder Fließtext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924731D-2850-447F-9E06-0D20AD995F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3815" t="1" r="-161" b="12"/>
          <a:stretch/>
        </p:blipFill>
        <p:spPr>
          <a:xfrm>
            <a:off x="0" y="303342"/>
            <a:ext cx="263652" cy="568800"/>
          </a:xfrm>
          <a:prstGeom prst="rect">
            <a:avLst/>
          </a:prstGeom>
        </p:spPr>
      </p:pic>
      <p:sp>
        <p:nvSpPr>
          <p:cNvPr id="11" name="Textplatzhalter 20">
            <a:extLst>
              <a:ext uri="{FF2B5EF4-FFF2-40B4-BE49-F238E27FC236}">
                <a16:creationId xmlns:a16="http://schemas.microsoft.com/office/drawing/2014/main" id="{9D976741-C3D4-4515-B887-D72C67EBE779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9409193" y="4078093"/>
            <a:ext cx="2782800" cy="2782800"/>
          </a:xfrm>
          <a:blipFill dpi="0"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713076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71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nke cy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627BBA-B4B6-4EAA-9CB9-2A641AB10D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3388" y="3646488"/>
            <a:ext cx="11325225" cy="43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Danke bearbeiten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27827CE9-3BC2-4F5B-8005-CACD0FF856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3387" y="4985237"/>
            <a:ext cx="5446711" cy="1495425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bg1"/>
                </a:solidFill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Adresse bearbeiten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7D12C8C9-B1DD-4D00-93FD-1A3B0EEEC76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11900" y="4985237"/>
            <a:ext cx="5446711" cy="1495425"/>
          </a:xfrm>
        </p:spPr>
        <p:txBody>
          <a:bodyPr anchor="b"/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tabLst>
                <a:tab pos="288000" algn="l"/>
              </a:tabLst>
              <a:defRPr>
                <a:solidFill>
                  <a:schemeClr val="bg1"/>
                </a:solidFill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Ansprechpartner bearbeiten</a:t>
            </a:r>
          </a:p>
        </p:txBody>
      </p:sp>
      <p:sp>
        <p:nvSpPr>
          <p:cNvPr id="10" name="Textplatzhalter 20">
            <a:extLst>
              <a:ext uri="{FF2B5EF4-FFF2-40B4-BE49-F238E27FC236}">
                <a16:creationId xmlns:a16="http://schemas.microsoft.com/office/drawing/2014/main" id="{7D2A317B-0CB8-4FE1-BD2E-9574FE09733B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6311900" y="0"/>
            <a:ext cx="2350800" cy="2350800"/>
          </a:xfrm>
          <a:blipFill dpi="0" rotWithShape="1">
            <a:blip r:embed="rId2">
              <a:biLevel thresh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  <p:sp>
        <p:nvSpPr>
          <p:cNvPr id="11" name="Textplatzhalter 20">
            <a:extLst>
              <a:ext uri="{FF2B5EF4-FFF2-40B4-BE49-F238E27FC236}">
                <a16:creationId xmlns:a16="http://schemas.microsoft.com/office/drawing/2014/main" id="{E2C12241-9817-48B2-9C0D-8F20CD81E8DF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3530460" y="0"/>
            <a:ext cx="2350800" cy="2350800"/>
          </a:xfrm>
          <a:blipFill dpi="0" rotWithShape="1">
            <a:blip r:embed="rId4">
              <a:biLevel thresh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110622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 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F86E95-0DCD-4119-82B7-68669B658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Headline bearbeiten</a:t>
            </a:r>
          </a:p>
        </p:txBody>
      </p:sp>
      <p:sp>
        <p:nvSpPr>
          <p:cNvPr id="7" name="Textplatzhalter 22">
            <a:extLst>
              <a:ext uri="{FF2B5EF4-FFF2-40B4-BE49-F238E27FC236}">
                <a16:creationId xmlns:a16="http://schemas.microsoft.com/office/drawing/2014/main" id="{0C640909-7D3F-4EBC-85D6-B42EB552DE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3387" y="889200"/>
            <a:ext cx="11325225" cy="4680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lang="de-DE" sz="3200" kern="1200" dirty="0" smtClean="0">
                <a:solidFill>
                  <a:schemeClr val="tx1"/>
                </a:solidFill>
                <a:latin typeface="Azo Sans 2 Light" panose="020B0403030503020204" pitchFamily="34" charset="0"/>
                <a:ea typeface="+mn-ea"/>
                <a:cs typeface="+mn-cs"/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Subheadline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924731D-2850-447F-9E06-0D20AD995F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3815" t="1" r="-161" b="12"/>
          <a:stretch/>
        </p:blipFill>
        <p:spPr>
          <a:xfrm>
            <a:off x="0" y="302400"/>
            <a:ext cx="263652" cy="5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4536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7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 cy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F86E95-0DCD-4119-82B7-68669B658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bearbeiten</a:t>
            </a:r>
          </a:p>
        </p:txBody>
      </p:sp>
      <p:sp>
        <p:nvSpPr>
          <p:cNvPr id="7" name="Textplatzhalter 22">
            <a:extLst>
              <a:ext uri="{FF2B5EF4-FFF2-40B4-BE49-F238E27FC236}">
                <a16:creationId xmlns:a16="http://schemas.microsoft.com/office/drawing/2014/main" id="{0C640909-7D3F-4EBC-85D6-B42EB552DE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3387" y="889200"/>
            <a:ext cx="11325225" cy="4680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lang="de-DE" sz="3200" kern="1200" dirty="0" smtClean="0">
                <a:solidFill>
                  <a:schemeClr val="bg1"/>
                </a:solidFill>
                <a:latin typeface="Azo Sans 2 Light" panose="020B0403030503020204" pitchFamily="34" charset="0"/>
                <a:ea typeface="+mn-ea"/>
                <a:cs typeface="+mn-cs"/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Subheadline bearbeiten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51EA956-16E1-44A6-A20A-E85B158340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3516"/>
          <a:stretch/>
        </p:blipFill>
        <p:spPr>
          <a:xfrm>
            <a:off x="-751" y="302400"/>
            <a:ext cx="264403" cy="5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9028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7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Produkt + Vort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1">
            <a:extLst>
              <a:ext uri="{FF2B5EF4-FFF2-40B4-BE49-F238E27FC236}">
                <a16:creationId xmlns:a16="http://schemas.microsoft.com/office/drawing/2014/main" id="{D03712A4-1146-4AF8-8553-A7C8151CDD6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700214"/>
            <a:ext cx="5086800" cy="5157786"/>
          </a:xfr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1800000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DF86E95-0DCD-4119-82B7-68669B658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Headline bearbeiten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E45B4F-F38E-43B2-9AB1-8216E5CB9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8A61-2AC7-4B0E-B80F-DDADD701BB4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22">
            <a:extLst>
              <a:ext uri="{FF2B5EF4-FFF2-40B4-BE49-F238E27FC236}">
                <a16:creationId xmlns:a16="http://schemas.microsoft.com/office/drawing/2014/main" id="{0C640909-7D3F-4EBC-85D6-B42EB552DE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3387" y="889200"/>
            <a:ext cx="11325225" cy="4680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lang="de-DE" sz="3200" kern="1200" dirty="0" smtClean="0">
                <a:solidFill>
                  <a:schemeClr val="tx1"/>
                </a:solidFill>
                <a:latin typeface="Azo Sans 2 Light" panose="020B0403030503020204" pitchFamily="34" charset="0"/>
                <a:ea typeface="+mn-ea"/>
                <a:cs typeface="+mn-cs"/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Subheadline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924731D-2850-447F-9E06-0D20AD995F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3815" t="1" r="-161" b="12"/>
          <a:stretch/>
        </p:blipFill>
        <p:spPr>
          <a:xfrm>
            <a:off x="0" y="302400"/>
            <a:ext cx="263652" cy="568800"/>
          </a:xfrm>
          <a:prstGeom prst="rect">
            <a:avLst/>
          </a:prstGeom>
        </p:spPr>
      </p:pic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F9949B8-49F6-463E-B7FE-3F10B4EAE07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33199" y="1637999"/>
            <a:ext cx="6225413" cy="2124000"/>
          </a:xfrm>
        </p:spPr>
        <p:txBody>
          <a:bodyPr/>
          <a:lstStyle>
            <a:lvl1pPr marL="0" indent="0">
              <a:buNone/>
              <a:defRPr/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Fließtext bearbeiten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C35BE288-A8D9-443B-B27D-B43186F7737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533200" y="4072649"/>
            <a:ext cx="6225412" cy="2350373"/>
          </a:xfrm>
          <a:solidFill>
            <a:srgbClr val="E0E0E4"/>
          </a:solidFill>
        </p:spPr>
        <p:txBody>
          <a:bodyPr vert="horz" lIns="252000" tIns="144000" rIns="252000" bIns="0" rtlCol="0" anchor="t">
            <a:noAutofit/>
          </a:bodyPr>
          <a:lstStyle>
            <a:lvl1pPr marL="234000" indent="-234000">
              <a:buFont typeface="Azo Sans 2" panose="020B0603030503020204" pitchFamily="34" charset="0"/>
              <a:buChar char="+"/>
              <a:defRPr lang="de-DE" b="0" smtClean="0"/>
            </a:lvl1pPr>
            <a:lvl2pPr marL="468000" indent="-234000">
              <a:buFont typeface="Azo Sans 2" panose="020B0603030503020204" pitchFamily="34" charset="0"/>
              <a:buChar char="+"/>
              <a:defRPr lang="de-DE" b="0" smtClean="0"/>
            </a:lvl2pPr>
            <a:lvl3pPr marL="702000" indent="-234000">
              <a:buFont typeface="Azo Sans 2" panose="020B0603030503020204" pitchFamily="34" charset="0"/>
              <a:buChar char="+"/>
              <a:defRPr lang="de-DE" b="0" smtClean="0"/>
            </a:lvl3pPr>
            <a:lvl4pPr>
              <a:defRPr lang="de-DE" smtClean="0"/>
            </a:lvl4pPr>
            <a:lvl5pPr>
              <a:defRPr lang="de-DE"/>
            </a:lvl5pPr>
          </a:lstStyle>
          <a:p>
            <a:pPr marL="234000" lvl="0" indent="-234000">
              <a:buFont typeface="Azo Sans 2 Medium" panose="020B0703030503020204" pitchFamily="34" charset="0"/>
              <a:buChar char="+"/>
            </a:pPr>
            <a:r>
              <a:rPr lang="de-DE"/>
              <a:t>Mastertextformat bearbeiten</a:t>
            </a:r>
          </a:p>
          <a:p>
            <a:pPr marL="234000" lvl="1" indent="-234000">
              <a:buFont typeface="Azo Sans 2 Medium" panose="020B0703030503020204" pitchFamily="34" charset="0"/>
              <a:buChar char="+"/>
            </a:pPr>
            <a:r>
              <a:rPr lang="de-DE"/>
              <a:t>Zweite Ebene</a:t>
            </a:r>
          </a:p>
          <a:p>
            <a:pPr marL="234000" lvl="2" indent="-234000">
              <a:buFont typeface="Azo Sans 2 Medium" panose="020B0703030503020204" pitchFamily="34" charset="0"/>
              <a:buChar char="+"/>
            </a:pPr>
            <a:r>
              <a:rPr lang="de-DE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30165272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7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F86E95-0DCD-4119-82B7-68669B658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Headline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9C8E414-AABA-4932-9DA2-ED027C851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F336D-071A-4363-BB98-6751239E16ED}" type="datetime1">
              <a:rPr lang="de-DE" smtClean="0"/>
              <a:t>04.01.23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DF5653-41EA-4FE4-A4BE-2DEF60446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E45B4F-F38E-43B2-9AB1-8216E5CB9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8A61-2AC7-4B0E-B80F-DDADD701BB4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22">
            <a:extLst>
              <a:ext uri="{FF2B5EF4-FFF2-40B4-BE49-F238E27FC236}">
                <a16:creationId xmlns:a16="http://schemas.microsoft.com/office/drawing/2014/main" id="{0C640909-7D3F-4EBC-85D6-B42EB552DE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3389" y="889200"/>
            <a:ext cx="11325224" cy="4680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lang="de-DE" sz="3200" kern="1200" dirty="0" smtClean="0">
                <a:solidFill>
                  <a:schemeClr val="tx1"/>
                </a:solidFill>
                <a:latin typeface="Azo Sans 2 Light" panose="020B0403030503020204" pitchFamily="34" charset="0"/>
                <a:ea typeface="+mn-ea"/>
                <a:cs typeface="+mn-cs"/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Subheadline bearbeiten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1F77720D-433C-4383-AB26-554BF9FABF6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3387" y="1638000"/>
            <a:ext cx="11325225" cy="4608000"/>
          </a:xfrm>
        </p:spPr>
        <p:txBody>
          <a:bodyPr>
            <a:noAutofit/>
          </a:bodyPr>
          <a:lstStyle>
            <a:lvl1pPr>
              <a:buClr>
                <a:schemeClr val="tx2"/>
              </a:buClr>
              <a:buSzPct val="120000"/>
              <a:defRPr sz="1600"/>
            </a:lvl1pPr>
            <a:lvl2pPr>
              <a:buClr>
                <a:schemeClr val="tx2"/>
              </a:buClr>
              <a:buSzPct val="120000"/>
              <a:defRPr sz="1600"/>
            </a:lvl2pPr>
            <a:lvl3pPr>
              <a:buClr>
                <a:schemeClr val="tx2"/>
              </a:buClr>
              <a:buSzPct val="120000"/>
              <a:defRPr sz="1600"/>
            </a:lvl3pPr>
            <a:lvl4pPr>
              <a:buClr>
                <a:schemeClr val="tx2"/>
              </a:buClr>
              <a:buSzPct val="120000"/>
              <a:defRPr sz="1600"/>
            </a:lvl4pPr>
            <a:lvl5pPr>
              <a:buClr>
                <a:schemeClr val="tx2"/>
              </a:buClr>
              <a:buSzPct val="120000"/>
              <a:defRPr sz="1600"/>
            </a:lvl5pPr>
          </a:lstStyle>
          <a:p>
            <a:pPr lvl="0"/>
            <a:r>
              <a:rPr lang="de-DE" dirty="0"/>
              <a:t>Aufzählung oder Fließtext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924731D-2850-447F-9E06-0D20AD995F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3815" t="1" r="-161" b="12"/>
          <a:stretch/>
        </p:blipFill>
        <p:spPr>
          <a:xfrm>
            <a:off x="0" y="302400"/>
            <a:ext cx="263652" cy="5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4983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71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F86E95-0DCD-4119-82B7-68669B658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Headline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9C8E414-AABA-4932-9DA2-ED027C851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4A3F1D-2576-4A53-830C-2C2C33B6CCED}" type="datetime1">
              <a:rPr lang="de-DE" smtClean="0"/>
              <a:t>04.01.23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DF5653-41EA-4FE4-A4BE-2DEF60446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E45B4F-F38E-43B2-9AB1-8216E5CB9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8A61-2AC7-4B0E-B80F-DDADD701BB4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22">
            <a:extLst>
              <a:ext uri="{FF2B5EF4-FFF2-40B4-BE49-F238E27FC236}">
                <a16:creationId xmlns:a16="http://schemas.microsoft.com/office/drawing/2014/main" id="{0C640909-7D3F-4EBC-85D6-B42EB552DE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3389" y="889200"/>
            <a:ext cx="11325224" cy="4680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lang="de-DE" sz="3200" kern="1200" dirty="0" smtClean="0">
                <a:solidFill>
                  <a:schemeClr val="tx1"/>
                </a:solidFill>
                <a:latin typeface="Azo Sans 2 Light" panose="020B0403030503020204" pitchFamily="34" charset="0"/>
                <a:ea typeface="+mn-ea"/>
                <a:cs typeface="+mn-cs"/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Subheadline bearbeiten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1F77720D-433C-4383-AB26-554BF9FABF6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3387" y="1638000"/>
            <a:ext cx="11325224" cy="4608000"/>
          </a:xfrm>
        </p:spPr>
        <p:txBody>
          <a:bodyPr numCol="2" spcCol="432000">
            <a:noAutofit/>
          </a:bodyPr>
          <a:lstStyle>
            <a:lvl1pPr>
              <a:buClr>
                <a:schemeClr val="tx2"/>
              </a:buClr>
              <a:buSzPct val="120000"/>
              <a:defRPr sz="1600"/>
            </a:lvl1pPr>
            <a:lvl2pPr>
              <a:buClr>
                <a:schemeClr val="tx2"/>
              </a:buClr>
              <a:buSzPct val="120000"/>
              <a:defRPr sz="1600"/>
            </a:lvl2pPr>
            <a:lvl3pPr>
              <a:buClr>
                <a:schemeClr val="tx2"/>
              </a:buClr>
              <a:buSzPct val="120000"/>
              <a:defRPr sz="1600"/>
            </a:lvl3pPr>
            <a:lvl4pPr>
              <a:buClr>
                <a:schemeClr val="tx2"/>
              </a:buClr>
              <a:buSzPct val="120000"/>
              <a:defRPr sz="1600"/>
            </a:lvl4pPr>
            <a:lvl5pPr>
              <a:buClr>
                <a:schemeClr val="tx2"/>
              </a:buClr>
              <a:buSzPct val="120000"/>
              <a:defRPr sz="1600"/>
            </a:lvl5pPr>
          </a:lstStyle>
          <a:p>
            <a:pPr lvl="0"/>
            <a:r>
              <a:rPr lang="de-DE" dirty="0"/>
              <a:t>Aufzählung oder Fließtext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924731D-2850-447F-9E06-0D20AD995F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3815" t="1" r="-161" b="12"/>
          <a:stretch/>
        </p:blipFill>
        <p:spPr>
          <a:xfrm>
            <a:off x="0" y="302400"/>
            <a:ext cx="263652" cy="5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304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71" userDrawn="1">
          <p15:clr>
            <a:srgbClr val="FBAE40"/>
          </p15:clr>
        </p15:guide>
        <p15:guide id="2" pos="3704" userDrawn="1">
          <p15:clr>
            <a:srgbClr val="FBAE40"/>
          </p15:clr>
        </p15:guide>
        <p15:guide id="3" pos="3976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t Bild 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1">
            <a:extLst>
              <a:ext uri="{FF2B5EF4-FFF2-40B4-BE49-F238E27FC236}">
                <a16:creationId xmlns:a16="http://schemas.microsoft.com/office/drawing/2014/main" id="{D03712A4-1146-4AF8-8553-A7C8151CDD6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898400" y="1700214"/>
            <a:ext cx="7293600" cy="5157786"/>
          </a:xfrm>
          <a:pattFill prst="ltUpDiag">
            <a:fgClr>
              <a:schemeClr val="bg2"/>
            </a:fgClr>
            <a:bgClr>
              <a:schemeClr val="bg1"/>
            </a:bgClr>
          </a:pattFill>
        </p:spPr>
        <p:txBody>
          <a:bodyPr tIns="1800000"/>
          <a:lstStyle>
            <a:lvl1pPr marL="0" indent="0" algn="ctr">
              <a:buNone/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DF86E95-0DCD-4119-82B7-68669B658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Headline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9C8E414-AABA-4932-9DA2-ED027C851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183AA-D573-49A3-9214-17B7492406CA}" type="datetime1">
              <a:rPr lang="de-DE" smtClean="0"/>
              <a:t>04.01.23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DF5653-41EA-4FE4-A4BE-2DEF60446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E45B4F-F38E-43B2-9AB1-8216E5CB9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8A61-2AC7-4B0E-B80F-DDADD701BB4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22">
            <a:extLst>
              <a:ext uri="{FF2B5EF4-FFF2-40B4-BE49-F238E27FC236}">
                <a16:creationId xmlns:a16="http://schemas.microsoft.com/office/drawing/2014/main" id="{0C640909-7D3F-4EBC-85D6-B42EB552DE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3388" y="889200"/>
            <a:ext cx="11325223" cy="4680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lang="de-DE" sz="3200" kern="1200" dirty="0" smtClean="0">
                <a:solidFill>
                  <a:schemeClr val="tx1"/>
                </a:solidFill>
                <a:latin typeface="Azo Sans 2 Light" panose="020B0403030503020204" pitchFamily="34" charset="0"/>
                <a:ea typeface="+mn-ea"/>
                <a:cs typeface="+mn-cs"/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Subheadline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924731D-2850-447F-9E06-0D20AD995F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3815" t="1" r="-161" b="12"/>
          <a:stretch/>
        </p:blipFill>
        <p:spPr>
          <a:xfrm>
            <a:off x="0" y="302400"/>
            <a:ext cx="263652" cy="568800"/>
          </a:xfrm>
          <a:prstGeom prst="rect">
            <a:avLst/>
          </a:prstGeom>
        </p:spPr>
      </p:pic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743DDFF9-456E-477A-9A61-C58BDC7257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3387" y="1637999"/>
            <a:ext cx="4019562" cy="4608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dirty="0"/>
              <a:t>Aufzählung oder Fließtext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5" name="Textplatzhalter 20">
            <a:extLst>
              <a:ext uri="{FF2B5EF4-FFF2-40B4-BE49-F238E27FC236}">
                <a16:creationId xmlns:a16="http://schemas.microsoft.com/office/drawing/2014/main" id="{F761086A-5849-4AD8-AF2D-96830D540E54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9409193" y="4078093"/>
            <a:ext cx="2782800" cy="2782800"/>
          </a:xfrm>
          <a:blipFill dpi="0" rotWithShape="1"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956188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71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rodu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4EF8E1B2-29E5-4B68-A9BC-ED290B3B39A7}"/>
              </a:ext>
            </a:extLst>
          </p:cNvPr>
          <p:cNvSpPr/>
          <p:nvPr userDrawn="1"/>
        </p:nvSpPr>
        <p:spPr>
          <a:xfrm>
            <a:off x="0" y="0"/>
            <a:ext cx="12192000" cy="4140000"/>
          </a:xfrm>
          <a:prstGeom prst="rect">
            <a:avLst/>
          </a:prstGeom>
          <a:solidFill>
            <a:srgbClr val="E0E0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DF86E95-0DCD-4119-82B7-68669B658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Headline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9C8E414-AABA-4932-9DA2-ED027C851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97AB3-7249-4541-AEAB-F76838547D53}" type="datetime1">
              <a:rPr lang="de-DE" smtClean="0"/>
              <a:t>04.01.23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DF5653-41EA-4FE4-A4BE-2DEF60446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E45B4F-F38E-43B2-9AB1-8216E5CB9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8A61-2AC7-4B0E-B80F-DDADD701BB4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22">
            <a:extLst>
              <a:ext uri="{FF2B5EF4-FFF2-40B4-BE49-F238E27FC236}">
                <a16:creationId xmlns:a16="http://schemas.microsoft.com/office/drawing/2014/main" id="{0C640909-7D3F-4EBC-85D6-B42EB552DE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3387" y="889200"/>
            <a:ext cx="11325226" cy="4680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lang="de-DE" sz="3200" kern="1200" dirty="0" smtClean="0">
                <a:solidFill>
                  <a:schemeClr val="tx1"/>
                </a:solidFill>
                <a:latin typeface="Azo Sans 2 Light" panose="020B0403030503020204" pitchFamily="34" charset="0"/>
                <a:ea typeface="+mn-ea"/>
                <a:cs typeface="+mn-cs"/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Subheadline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924731D-2850-447F-9E06-0D20AD995F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3815" t="1" r="-161" b="12"/>
          <a:stretch/>
        </p:blipFill>
        <p:spPr>
          <a:xfrm>
            <a:off x="0" y="302400"/>
            <a:ext cx="263652" cy="568800"/>
          </a:xfrm>
          <a:prstGeom prst="rect">
            <a:avLst/>
          </a:prstGeom>
        </p:spPr>
      </p:pic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0641B44C-DB82-4368-B85C-A3A066C6237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3388" y="4488840"/>
            <a:ext cx="3488400" cy="1684358"/>
          </a:xfrm>
        </p:spPr>
        <p:txBody>
          <a:bodyPr/>
          <a:lstStyle>
            <a:lvl1pPr>
              <a:spcAft>
                <a:spcPts val="600"/>
              </a:spcAft>
              <a:defRPr sz="1400"/>
            </a:lvl1pPr>
            <a:lvl2pPr>
              <a:spcAft>
                <a:spcPts val="600"/>
              </a:spcAft>
              <a:defRPr sz="1400"/>
            </a:lvl2pPr>
            <a:lvl3pPr>
              <a:spcAft>
                <a:spcPts val="600"/>
              </a:spcAft>
              <a:defRPr sz="1400"/>
            </a:lvl3pPr>
          </a:lstStyle>
          <a:p>
            <a:pPr lvl="0"/>
            <a:r>
              <a:rPr lang="de-DE" dirty="0"/>
              <a:t>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7" name="Textplatzhalter 15">
            <a:extLst>
              <a:ext uri="{FF2B5EF4-FFF2-40B4-BE49-F238E27FC236}">
                <a16:creationId xmlns:a16="http://schemas.microsoft.com/office/drawing/2014/main" id="{FAF5CAD9-490B-4E9E-BF28-342011D2053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51800" y="4488840"/>
            <a:ext cx="3488399" cy="1684358"/>
          </a:xfrm>
        </p:spPr>
        <p:txBody>
          <a:bodyPr/>
          <a:lstStyle>
            <a:lvl1pPr>
              <a:spcAft>
                <a:spcPts val="600"/>
              </a:spcAft>
              <a:defRPr sz="1400"/>
            </a:lvl1pPr>
            <a:lvl2pPr>
              <a:spcAft>
                <a:spcPts val="600"/>
              </a:spcAft>
              <a:defRPr sz="1400"/>
            </a:lvl2pPr>
            <a:lvl3pPr>
              <a:spcAft>
                <a:spcPts val="600"/>
              </a:spcAft>
              <a:defRPr sz="1400"/>
            </a:lvl3pPr>
          </a:lstStyle>
          <a:p>
            <a:pPr lvl="0"/>
            <a:r>
              <a:rPr lang="de-DE" dirty="0"/>
              <a:t>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8" name="Textplatzhalter 15">
            <a:extLst>
              <a:ext uri="{FF2B5EF4-FFF2-40B4-BE49-F238E27FC236}">
                <a16:creationId xmlns:a16="http://schemas.microsoft.com/office/drawing/2014/main" id="{5914F5E7-08D4-44AD-B766-89D06AB4D65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70211" y="4488840"/>
            <a:ext cx="3488399" cy="1684358"/>
          </a:xfrm>
        </p:spPr>
        <p:txBody>
          <a:bodyPr/>
          <a:lstStyle>
            <a:lvl1pPr>
              <a:spcAft>
                <a:spcPts val="600"/>
              </a:spcAft>
              <a:defRPr sz="1400"/>
            </a:lvl1pPr>
            <a:lvl2pPr>
              <a:spcAft>
                <a:spcPts val="600"/>
              </a:spcAft>
              <a:defRPr sz="1400"/>
            </a:lvl2pPr>
            <a:lvl3pPr>
              <a:spcAft>
                <a:spcPts val="600"/>
              </a:spcAft>
              <a:defRPr sz="1400"/>
            </a:lvl3pPr>
          </a:lstStyle>
          <a:p>
            <a:pPr lvl="0"/>
            <a:r>
              <a:rPr lang="de-DE" dirty="0"/>
              <a:t>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2" name="Inhaltsplatzhalter 24">
            <a:extLst>
              <a:ext uri="{FF2B5EF4-FFF2-40B4-BE49-F238E27FC236}">
                <a16:creationId xmlns:a16="http://schemas.microsoft.com/office/drawing/2014/main" id="{AB9E1D3E-E4F8-4AFF-89B2-407B55CCC81E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33388" y="1706040"/>
            <a:ext cx="3488400" cy="2253313"/>
          </a:xfrm>
        </p:spPr>
        <p:txBody>
          <a:bodyPr tIns="36000"/>
          <a:lstStyle>
            <a:lvl1pPr marL="0" indent="0" algn="ctr">
              <a:spcAft>
                <a:spcPts val="0"/>
              </a:spcAft>
              <a:buNone/>
              <a:defRPr sz="1400"/>
            </a:lvl1pPr>
          </a:lstStyle>
          <a:p>
            <a:r>
              <a:rPr lang="de-DE" dirty="0"/>
              <a:t>Freisteller durch Klicken auf </a:t>
            </a:r>
            <a:br>
              <a:rPr lang="de-DE" dirty="0"/>
            </a:br>
            <a:r>
              <a:rPr lang="de-DE" dirty="0"/>
              <a:t>Bild-Symbol hinzufügen</a:t>
            </a:r>
          </a:p>
        </p:txBody>
      </p:sp>
      <p:sp>
        <p:nvSpPr>
          <p:cNvPr id="13" name="Inhaltsplatzhalter 24">
            <a:extLst>
              <a:ext uri="{FF2B5EF4-FFF2-40B4-BE49-F238E27FC236}">
                <a16:creationId xmlns:a16="http://schemas.microsoft.com/office/drawing/2014/main" id="{F7F48B9D-6E26-4412-9AB5-D5D14F72F1CD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351800" y="1698637"/>
            <a:ext cx="3488400" cy="2260716"/>
          </a:xfrm>
        </p:spPr>
        <p:txBody>
          <a:bodyPr tIns="36000"/>
          <a:lstStyle>
            <a:lvl1pPr marL="0" indent="0" algn="ctr">
              <a:spcAft>
                <a:spcPts val="0"/>
              </a:spcAft>
              <a:buNone/>
              <a:defRPr sz="1400"/>
            </a:lvl1pPr>
          </a:lstStyle>
          <a:p>
            <a:r>
              <a:rPr lang="de-DE" dirty="0"/>
              <a:t>Freisteller durch Klicken auf </a:t>
            </a:r>
            <a:br>
              <a:rPr lang="de-DE" dirty="0"/>
            </a:br>
            <a:r>
              <a:rPr lang="de-DE" dirty="0"/>
              <a:t>Bild-Symbol hinzufügen</a:t>
            </a:r>
          </a:p>
        </p:txBody>
      </p:sp>
      <p:sp>
        <p:nvSpPr>
          <p:cNvPr id="14" name="Inhaltsplatzhalter 24">
            <a:extLst>
              <a:ext uri="{FF2B5EF4-FFF2-40B4-BE49-F238E27FC236}">
                <a16:creationId xmlns:a16="http://schemas.microsoft.com/office/drawing/2014/main" id="{11455913-5E73-45AA-A76B-29E6D8A6CDD3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8270213" y="1698637"/>
            <a:ext cx="3488400" cy="2260715"/>
          </a:xfrm>
        </p:spPr>
        <p:txBody>
          <a:bodyPr tIns="36000"/>
          <a:lstStyle>
            <a:lvl1pPr marL="0" indent="0" algn="ctr">
              <a:spcAft>
                <a:spcPts val="0"/>
              </a:spcAft>
              <a:buNone/>
              <a:defRPr sz="1400"/>
            </a:lvl1pPr>
          </a:lstStyle>
          <a:p>
            <a:r>
              <a:rPr lang="de-DE" dirty="0"/>
              <a:t>Freisteller durch Klicken auf </a:t>
            </a:r>
            <a:br>
              <a:rPr lang="de-DE" dirty="0"/>
            </a:br>
            <a:r>
              <a:rPr lang="de-DE" dirty="0"/>
              <a:t>Bild-Symbol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451784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71" userDrawn="1">
          <p15:clr>
            <a:srgbClr val="FBAE40"/>
          </p15:clr>
        </p15:guide>
        <p15:guide id="2" orient="horz" pos="2863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rodu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F86E95-0DCD-4119-82B7-68669B6589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Headline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9C8E414-AABA-4932-9DA2-ED027C851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B2039-B691-48E6-B1AB-B8922017E3B0}" type="datetime1">
              <a:rPr lang="de-DE" smtClean="0"/>
              <a:t>04.01.23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8DF5653-41EA-4FE4-A4BE-2DEF60446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E45B4F-F38E-43B2-9AB1-8216E5CB9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8A61-2AC7-4B0E-B80F-DDADD701BB4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22">
            <a:extLst>
              <a:ext uri="{FF2B5EF4-FFF2-40B4-BE49-F238E27FC236}">
                <a16:creationId xmlns:a16="http://schemas.microsoft.com/office/drawing/2014/main" id="{0C640909-7D3F-4EBC-85D6-B42EB552DE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3388" y="889200"/>
            <a:ext cx="11325223" cy="468000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lang="de-DE" sz="3200" kern="1200" dirty="0" smtClean="0">
                <a:solidFill>
                  <a:schemeClr val="tx1"/>
                </a:solidFill>
                <a:latin typeface="Azo Sans 2 Light" panose="020B0403030503020204" pitchFamily="34" charset="0"/>
                <a:ea typeface="+mn-ea"/>
                <a:cs typeface="+mn-cs"/>
              </a:defRPr>
            </a:lvl1pPr>
            <a:lvl2pPr marL="180975" indent="0">
              <a:buNone/>
              <a:defRPr/>
            </a:lvl2pPr>
          </a:lstStyle>
          <a:p>
            <a:pPr lvl="0"/>
            <a:r>
              <a:rPr lang="de-DE" dirty="0"/>
              <a:t>Subheadline bearbeiten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924731D-2850-447F-9E06-0D20AD995F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3815" t="1" r="-161" b="12"/>
          <a:stretch/>
        </p:blipFill>
        <p:spPr>
          <a:xfrm>
            <a:off x="0" y="302400"/>
            <a:ext cx="263652" cy="568800"/>
          </a:xfrm>
          <a:prstGeom prst="rect">
            <a:avLst/>
          </a:prstGeom>
        </p:spPr>
      </p:pic>
      <p:sp>
        <p:nvSpPr>
          <p:cNvPr id="25" name="Inhaltsplatzhalter 24">
            <a:extLst>
              <a:ext uri="{FF2B5EF4-FFF2-40B4-BE49-F238E27FC236}">
                <a16:creationId xmlns:a16="http://schemas.microsoft.com/office/drawing/2014/main" id="{CE77BA96-5234-4599-9436-37FD8E7D72E5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52665" y="1712914"/>
            <a:ext cx="1691999" cy="1931986"/>
          </a:xfrm>
        </p:spPr>
        <p:txBody>
          <a:bodyPr tIns="36000"/>
          <a:lstStyle>
            <a:lvl1pPr marL="0" indent="0" algn="ctr">
              <a:buNone/>
              <a:defRPr sz="1100"/>
            </a:lvl1pPr>
          </a:lstStyle>
          <a:p>
            <a:r>
              <a:rPr lang="de-DE" dirty="0"/>
              <a:t>Freisteller durch Klicken auf Bild-Symbol hinzufügen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489ABAA3-CFE2-488B-A8F9-19A474A9EE1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336767" y="1658050"/>
            <a:ext cx="1692000" cy="1986850"/>
          </a:xfrm>
        </p:spPr>
        <p:txBody>
          <a:bodyPr/>
          <a:lstStyle>
            <a:lvl1pPr>
              <a:spcAft>
                <a:spcPts val="0"/>
              </a:spcAft>
              <a:defRPr sz="1400"/>
            </a:lvl1pPr>
            <a:lvl2pPr>
              <a:spcAft>
                <a:spcPts val="0"/>
              </a:spcAft>
              <a:defRPr sz="1400"/>
            </a:lvl2pPr>
            <a:lvl3pPr>
              <a:spcAft>
                <a:spcPts val="0"/>
              </a:spcAft>
              <a:defRPr sz="1400"/>
            </a:lvl3pPr>
          </a:lstStyle>
          <a:p>
            <a:pPr lvl="0"/>
            <a:r>
              <a:rPr lang="de-DE" dirty="0"/>
              <a:t>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26" name="Inhaltsplatzhalter 24">
            <a:extLst>
              <a:ext uri="{FF2B5EF4-FFF2-40B4-BE49-F238E27FC236}">
                <a16:creationId xmlns:a16="http://schemas.microsoft.com/office/drawing/2014/main" id="{D6376CFD-9F14-471F-BEA9-3EA376346EF5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4307954" y="1712914"/>
            <a:ext cx="1691999" cy="1931986"/>
          </a:xfrm>
        </p:spPr>
        <p:txBody>
          <a:bodyPr tIns="36000"/>
          <a:lstStyle>
            <a:lvl1pPr marL="0" indent="0" algn="ctr">
              <a:buNone/>
              <a:defRPr sz="1100"/>
            </a:lvl1pPr>
          </a:lstStyle>
          <a:p>
            <a:r>
              <a:rPr lang="de-DE" dirty="0"/>
              <a:t>Freisteller durch Klicken auf Bild-Symbol hinzufügen</a:t>
            </a:r>
          </a:p>
        </p:txBody>
      </p:sp>
      <p:sp>
        <p:nvSpPr>
          <p:cNvPr id="27" name="Textplatzhalter 7">
            <a:extLst>
              <a:ext uri="{FF2B5EF4-FFF2-40B4-BE49-F238E27FC236}">
                <a16:creationId xmlns:a16="http://schemas.microsoft.com/office/drawing/2014/main" id="{E348E83B-4CB4-4D24-89F9-924ED2EA8C8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92056" y="1658050"/>
            <a:ext cx="1692000" cy="1986850"/>
          </a:xfrm>
        </p:spPr>
        <p:txBody>
          <a:bodyPr/>
          <a:lstStyle>
            <a:lvl1pPr>
              <a:spcAft>
                <a:spcPts val="0"/>
              </a:spcAft>
              <a:defRPr sz="1400"/>
            </a:lvl1pPr>
            <a:lvl2pPr>
              <a:spcAft>
                <a:spcPts val="0"/>
              </a:spcAft>
              <a:defRPr sz="1400"/>
            </a:lvl2pPr>
            <a:lvl3pPr>
              <a:spcAft>
                <a:spcPts val="0"/>
              </a:spcAft>
              <a:defRPr sz="1400"/>
            </a:lvl3pPr>
          </a:lstStyle>
          <a:p>
            <a:pPr lvl="0"/>
            <a:r>
              <a:rPr lang="de-DE" dirty="0"/>
              <a:t>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28" name="Inhaltsplatzhalter 24">
            <a:extLst>
              <a:ext uri="{FF2B5EF4-FFF2-40B4-BE49-F238E27FC236}">
                <a16:creationId xmlns:a16="http://schemas.microsoft.com/office/drawing/2014/main" id="{E636AB10-D284-4783-BB43-5876DAA527B7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8177757" y="1712914"/>
            <a:ext cx="1691999" cy="1931986"/>
          </a:xfrm>
        </p:spPr>
        <p:txBody>
          <a:bodyPr tIns="36000"/>
          <a:lstStyle>
            <a:lvl1pPr marL="0" indent="0" algn="ctr">
              <a:buNone/>
              <a:defRPr sz="1100"/>
            </a:lvl1pPr>
          </a:lstStyle>
          <a:p>
            <a:r>
              <a:rPr lang="de-DE" dirty="0"/>
              <a:t>Freisteller durch Klicken auf Bild-Symbol hinzufügen</a:t>
            </a:r>
          </a:p>
        </p:txBody>
      </p:sp>
      <p:sp>
        <p:nvSpPr>
          <p:cNvPr id="29" name="Textplatzhalter 7">
            <a:extLst>
              <a:ext uri="{FF2B5EF4-FFF2-40B4-BE49-F238E27FC236}">
                <a16:creationId xmlns:a16="http://schemas.microsoft.com/office/drawing/2014/main" id="{2A6F64AF-D04E-40C3-B248-BD3DEBE05F4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061859" y="1658050"/>
            <a:ext cx="1692000" cy="1985394"/>
          </a:xfrm>
        </p:spPr>
        <p:txBody>
          <a:bodyPr/>
          <a:lstStyle>
            <a:lvl1pPr>
              <a:spcAft>
                <a:spcPts val="0"/>
              </a:spcAft>
              <a:defRPr sz="1400"/>
            </a:lvl1pPr>
            <a:lvl2pPr>
              <a:spcAft>
                <a:spcPts val="0"/>
              </a:spcAft>
              <a:defRPr sz="1400"/>
            </a:lvl2pPr>
            <a:lvl3pPr>
              <a:spcAft>
                <a:spcPts val="0"/>
              </a:spcAft>
              <a:defRPr sz="1400"/>
            </a:lvl3pPr>
          </a:lstStyle>
          <a:p>
            <a:pPr lvl="0"/>
            <a:r>
              <a:rPr lang="de-DE" dirty="0"/>
              <a:t>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30" name="Inhaltsplatzhalter 24">
            <a:extLst>
              <a:ext uri="{FF2B5EF4-FFF2-40B4-BE49-F238E27FC236}">
                <a16:creationId xmlns:a16="http://schemas.microsoft.com/office/drawing/2014/main" id="{60E88FDD-42E5-456F-A2C3-33999C6042EB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>
          <a:xfrm>
            <a:off x="452652" y="4097562"/>
            <a:ext cx="1691999" cy="1933200"/>
          </a:xfrm>
        </p:spPr>
        <p:txBody>
          <a:bodyPr tIns="36000"/>
          <a:lstStyle>
            <a:lvl1pPr marL="0" indent="0" algn="ctr">
              <a:buNone/>
              <a:defRPr sz="1100"/>
            </a:lvl1pPr>
          </a:lstStyle>
          <a:p>
            <a:r>
              <a:rPr lang="de-DE" dirty="0"/>
              <a:t>Freisteller durch Klicken auf Bild-Symbol hinzufügen</a:t>
            </a:r>
          </a:p>
        </p:txBody>
      </p:sp>
      <p:sp>
        <p:nvSpPr>
          <p:cNvPr id="31" name="Textplatzhalter 7">
            <a:extLst>
              <a:ext uri="{FF2B5EF4-FFF2-40B4-BE49-F238E27FC236}">
                <a16:creationId xmlns:a16="http://schemas.microsoft.com/office/drawing/2014/main" id="{7A0CAF08-94CE-40DD-AF8D-090B21678B9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336754" y="4042698"/>
            <a:ext cx="1692000" cy="1987200"/>
          </a:xfrm>
        </p:spPr>
        <p:txBody>
          <a:bodyPr/>
          <a:lstStyle>
            <a:lvl1pPr>
              <a:spcAft>
                <a:spcPts val="0"/>
              </a:spcAft>
              <a:defRPr sz="1400"/>
            </a:lvl1pPr>
            <a:lvl2pPr>
              <a:spcAft>
                <a:spcPts val="0"/>
              </a:spcAft>
              <a:defRPr sz="1400"/>
            </a:lvl2pPr>
            <a:lvl3pPr>
              <a:spcAft>
                <a:spcPts val="0"/>
              </a:spcAft>
              <a:defRPr sz="1400"/>
            </a:lvl3pPr>
          </a:lstStyle>
          <a:p>
            <a:pPr lvl="0"/>
            <a:r>
              <a:rPr lang="de-DE" dirty="0"/>
              <a:t>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32" name="Inhaltsplatzhalter 24">
            <a:extLst>
              <a:ext uri="{FF2B5EF4-FFF2-40B4-BE49-F238E27FC236}">
                <a16:creationId xmlns:a16="http://schemas.microsoft.com/office/drawing/2014/main" id="{216A5E16-8C7C-45FB-8559-E4B7C11DB7F5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4307941" y="4097562"/>
            <a:ext cx="1691999" cy="1933200"/>
          </a:xfrm>
        </p:spPr>
        <p:txBody>
          <a:bodyPr tIns="36000"/>
          <a:lstStyle>
            <a:lvl1pPr marL="0" indent="0" algn="ctr">
              <a:buNone/>
              <a:defRPr sz="1100"/>
            </a:lvl1pPr>
          </a:lstStyle>
          <a:p>
            <a:r>
              <a:rPr lang="de-DE" dirty="0"/>
              <a:t>Freisteller durch Klicken auf Bild-Symbol hinzufügen</a:t>
            </a:r>
          </a:p>
        </p:txBody>
      </p:sp>
      <p:sp>
        <p:nvSpPr>
          <p:cNvPr id="33" name="Textplatzhalter 7">
            <a:extLst>
              <a:ext uri="{FF2B5EF4-FFF2-40B4-BE49-F238E27FC236}">
                <a16:creationId xmlns:a16="http://schemas.microsoft.com/office/drawing/2014/main" id="{F541AC5D-99D0-4DB5-8D47-2A1DFF1ADE7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192043" y="4042698"/>
            <a:ext cx="1692000" cy="1987200"/>
          </a:xfrm>
        </p:spPr>
        <p:txBody>
          <a:bodyPr/>
          <a:lstStyle>
            <a:lvl1pPr>
              <a:spcAft>
                <a:spcPts val="0"/>
              </a:spcAft>
              <a:defRPr sz="1400"/>
            </a:lvl1pPr>
            <a:lvl2pPr>
              <a:spcAft>
                <a:spcPts val="0"/>
              </a:spcAft>
              <a:defRPr sz="1400"/>
            </a:lvl2pPr>
            <a:lvl3pPr>
              <a:spcAft>
                <a:spcPts val="0"/>
              </a:spcAft>
              <a:defRPr sz="1400"/>
            </a:lvl3pPr>
          </a:lstStyle>
          <a:p>
            <a:pPr lvl="0"/>
            <a:r>
              <a:rPr lang="de-DE" dirty="0"/>
              <a:t>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34" name="Inhaltsplatzhalter 24">
            <a:extLst>
              <a:ext uri="{FF2B5EF4-FFF2-40B4-BE49-F238E27FC236}">
                <a16:creationId xmlns:a16="http://schemas.microsoft.com/office/drawing/2014/main" id="{02D9A808-4945-4A68-90D3-1A435C4B5069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8177744" y="4097562"/>
            <a:ext cx="1691999" cy="1933200"/>
          </a:xfrm>
        </p:spPr>
        <p:txBody>
          <a:bodyPr tIns="36000"/>
          <a:lstStyle>
            <a:lvl1pPr marL="0" indent="0" algn="ctr">
              <a:buNone/>
              <a:defRPr sz="1100"/>
            </a:lvl1pPr>
          </a:lstStyle>
          <a:p>
            <a:r>
              <a:rPr lang="de-DE" dirty="0"/>
              <a:t>Freisteller durch Klicken auf Bild-Symbol hinzufügen</a:t>
            </a:r>
          </a:p>
        </p:txBody>
      </p:sp>
      <p:sp>
        <p:nvSpPr>
          <p:cNvPr id="35" name="Textplatzhalter 7">
            <a:extLst>
              <a:ext uri="{FF2B5EF4-FFF2-40B4-BE49-F238E27FC236}">
                <a16:creationId xmlns:a16="http://schemas.microsoft.com/office/drawing/2014/main" id="{99DFE1C2-96A1-4223-B8A7-964EAD4B04C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0061846" y="4042698"/>
            <a:ext cx="1692000" cy="1987200"/>
          </a:xfrm>
        </p:spPr>
        <p:txBody>
          <a:bodyPr/>
          <a:lstStyle>
            <a:lvl1pPr>
              <a:spcAft>
                <a:spcPts val="0"/>
              </a:spcAft>
              <a:defRPr sz="1400"/>
            </a:lvl1pPr>
            <a:lvl2pPr>
              <a:spcAft>
                <a:spcPts val="0"/>
              </a:spcAft>
              <a:defRPr sz="1400"/>
            </a:lvl2pPr>
            <a:lvl3pPr>
              <a:spcAft>
                <a:spcPts val="0"/>
              </a:spcAft>
              <a:defRPr sz="1400"/>
            </a:lvl3pPr>
          </a:lstStyle>
          <a:p>
            <a:pPr lvl="0"/>
            <a:r>
              <a:rPr lang="de-DE" dirty="0"/>
              <a:t>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40284904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71" userDrawn="1">
          <p15:clr>
            <a:srgbClr val="FBAE40"/>
          </p15:clr>
        </p15:guide>
        <p15:guide id="2" orient="horz" pos="256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CF3F573-2FE9-4AAD-A6B6-BE700EB5B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387" y="404832"/>
            <a:ext cx="11325225" cy="46602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2AC76B1-7980-4864-8FC9-8A9F4B8990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3387" y="1825625"/>
            <a:ext cx="11325225" cy="435133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513A553-9EB1-4982-92B2-BEA3E8BDE2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33388" y="6423024"/>
            <a:ext cx="1006362" cy="4349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D7F0BCA8-C7EB-41F5-93FD-B320E92CEC46}" type="datetime1">
              <a:rPr lang="de-DE" smtClean="0"/>
              <a:t>04.01.23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30383BC-8FD2-417D-82A3-7E497844D6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54068" y="6423024"/>
            <a:ext cx="9283864" cy="4349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6D05C26-BF44-4D12-A7EE-C57CB14E66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2445" y="6423024"/>
            <a:ext cx="1006167" cy="4349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19C38A61-2AC7-4B0E-B80F-DDADD701BB4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49085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4" r:id="rId3"/>
    <p:sldLayoutId id="2147483661" r:id="rId4"/>
    <p:sldLayoutId id="2147483663" r:id="rId5"/>
    <p:sldLayoutId id="2147483662" r:id="rId6"/>
    <p:sldLayoutId id="2147483665" r:id="rId7"/>
    <p:sldLayoutId id="2147483668" r:id="rId8"/>
    <p:sldLayoutId id="2147483669" r:id="rId9"/>
    <p:sldLayoutId id="2147483670" r:id="rId10"/>
    <p:sldLayoutId id="2147483672" r:id="rId11"/>
    <p:sldLayoutId id="2147483673" r:id="rId12"/>
    <p:sldLayoutId id="2147483674" r:id="rId13"/>
    <p:sldLayoutId id="2147483675" r:id="rId14"/>
    <p:sldLayoutId id="2147483694" r:id="rId15"/>
    <p:sldLayoutId id="2147483676" r:id="rId16"/>
    <p:sldLayoutId id="2147483695" r:id="rId17"/>
    <p:sldLayoutId id="2147483678" r:id="rId18"/>
    <p:sldLayoutId id="2147483679" r:id="rId19"/>
    <p:sldLayoutId id="2147483680" r:id="rId20"/>
    <p:sldLayoutId id="2147483681" r:id="rId2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Azo Sans 2 Medium" panose="020B0703030503020204" pitchFamily="34" charset="0"/>
          <a:ea typeface="+mj-ea"/>
          <a:cs typeface="+mj-cs"/>
        </a:defRPr>
      </a:lvl1pPr>
    </p:titleStyle>
    <p:bodyStyle>
      <a:lvl1pPr marL="180975" indent="-180975" algn="l" defTabSz="914400" rtl="0" eaLnBrk="1" latinLnBrk="0" hangingPunct="1">
        <a:lnSpc>
          <a:spcPct val="120000"/>
        </a:lnSpc>
        <a:spcBef>
          <a:spcPts val="0"/>
        </a:spcBef>
        <a:spcAft>
          <a:spcPts val="1000"/>
        </a:spcAft>
        <a:buClr>
          <a:schemeClr val="tx2"/>
        </a:buClr>
        <a:buSzPct val="12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zo Sans 2" panose="020B0603030503020204" pitchFamily="34" charset="0"/>
          <a:ea typeface="+mn-ea"/>
          <a:cs typeface="+mn-cs"/>
        </a:defRPr>
      </a:lvl1pPr>
      <a:lvl2pPr marL="361950" indent="-180975" algn="l" defTabSz="914400" rtl="0" eaLnBrk="1" latinLnBrk="0" hangingPunct="1">
        <a:lnSpc>
          <a:spcPct val="120000"/>
        </a:lnSpc>
        <a:spcBef>
          <a:spcPts val="0"/>
        </a:spcBef>
        <a:spcAft>
          <a:spcPts val="1000"/>
        </a:spcAft>
        <a:buClr>
          <a:schemeClr val="tx2"/>
        </a:buClr>
        <a:buSzPct val="12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zo Sans 2" panose="020B0603030503020204" pitchFamily="34" charset="0"/>
          <a:ea typeface="+mn-ea"/>
          <a:cs typeface="+mn-cs"/>
        </a:defRPr>
      </a:lvl2pPr>
      <a:lvl3pPr marL="542925" indent="-180975" algn="l" defTabSz="914400" rtl="0" eaLnBrk="1" latinLnBrk="0" hangingPunct="1">
        <a:lnSpc>
          <a:spcPct val="120000"/>
        </a:lnSpc>
        <a:spcBef>
          <a:spcPts val="0"/>
        </a:spcBef>
        <a:spcAft>
          <a:spcPts val="1000"/>
        </a:spcAft>
        <a:buClr>
          <a:schemeClr val="tx2"/>
        </a:buClr>
        <a:buSzPct val="12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zo Sans 2" panose="020B0603030503020204" pitchFamily="34" charset="0"/>
          <a:ea typeface="+mn-ea"/>
          <a:cs typeface="+mn-cs"/>
        </a:defRPr>
      </a:lvl3pPr>
      <a:lvl4pPr marL="714375" indent="-171450" algn="l" defTabSz="914400" rtl="0" eaLnBrk="1" latinLnBrk="0" hangingPunct="1">
        <a:lnSpc>
          <a:spcPct val="120000"/>
        </a:lnSpc>
        <a:spcBef>
          <a:spcPts val="0"/>
        </a:spcBef>
        <a:spcAft>
          <a:spcPts val="1000"/>
        </a:spcAft>
        <a:buClr>
          <a:schemeClr val="tx2"/>
        </a:buClr>
        <a:buSzPct val="12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zo Sans 2" panose="020B0603030503020204" pitchFamily="34" charset="0"/>
          <a:ea typeface="+mn-ea"/>
          <a:cs typeface="+mn-cs"/>
        </a:defRPr>
      </a:lvl4pPr>
      <a:lvl5pPr marL="895350" indent="-180975" algn="l" defTabSz="914400" rtl="0" eaLnBrk="1" latinLnBrk="0" hangingPunct="1">
        <a:lnSpc>
          <a:spcPct val="120000"/>
        </a:lnSpc>
        <a:spcBef>
          <a:spcPts val="0"/>
        </a:spcBef>
        <a:spcAft>
          <a:spcPts val="1000"/>
        </a:spcAft>
        <a:buClr>
          <a:schemeClr val="tx2"/>
        </a:buClr>
        <a:buSzPct val="12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zo Sans 2" panose="020B06030305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74" userDrawn="1">
          <p15:clr>
            <a:srgbClr val="F26B43"/>
          </p15:clr>
        </p15:guide>
        <p15:guide id="2" orient="horz" pos="4046" userDrawn="1">
          <p15:clr>
            <a:srgbClr val="F26B43"/>
          </p15:clr>
        </p15:guide>
        <p15:guide id="3" pos="3840" userDrawn="1">
          <p15:clr>
            <a:srgbClr val="F26B43"/>
          </p15:clr>
        </p15:guide>
        <p15:guide id="4" pos="7407" userDrawn="1">
          <p15:clr>
            <a:srgbClr val="F26B43"/>
          </p15:clr>
        </p15:guide>
        <p15:guide id="5" pos="273" userDrawn="1">
          <p15:clr>
            <a:srgbClr val="F26B43"/>
          </p15:clr>
        </p15:guide>
        <p15:guide id="8" orient="horz" pos="2159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CF3F573-2FE9-4AAD-A6B6-BE700EB5B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387" y="404832"/>
            <a:ext cx="11325225" cy="46602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2AC76B1-7980-4864-8FC9-8A9F4B8990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3387" y="1825625"/>
            <a:ext cx="11325225" cy="435133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513A553-9EB1-4982-92B2-BEA3E8BDE2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33388" y="6423024"/>
            <a:ext cx="1006362" cy="4349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6FF95DAF-7F7C-4808-AF09-A84EDF7DB0E9}" type="datetime1">
              <a:rPr lang="de-DE" smtClean="0"/>
              <a:t>04.01.23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30383BC-8FD2-417D-82A3-7E497844D6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54068" y="6423024"/>
            <a:ext cx="9283864" cy="4349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6D05C26-BF44-4D12-A7EE-C57CB14E66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52445" y="6423024"/>
            <a:ext cx="1006167" cy="4349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19C38A61-2AC7-4B0E-B80F-DDADD701BB4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94773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  <p:sldLayoutId id="2147483716" r:id="rId19"/>
    <p:sldLayoutId id="2147483717" r:id="rId20"/>
    <p:sldLayoutId id="2147483718" r:id="rId21"/>
    <p:sldLayoutId id="2147483719" r:id="rId2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Azo Sans 2 Medium" panose="020B0703030503020204" pitchFamily="34" charset="0"/>
          <a:ea typeface="+mj-ea"/>
          <a:cs typeface="+mj-cs"/>
        </a:defRPr>
      </a:lvl1pPr>
    </p:titleStyle>
    <p:bodyStyle>
      <a:lvl1pPr marL="180975" indent="-180975" algn="l" defTabSz="914400" rtl="0" eaLnBrk="1" latinLnBrk="0" hangingPunct="1">
        <a:lnSpc>
          <a:spcPct val="120000"/>
        </a:lnSpc>
        <a:spcBef>
          <a:spcPts val="0"/>
        </a:spcBef>
        <a:spcAft>
          <a:spcPts val="1000"/>
        </a:spcAft>
        <a:buClr>
          <a:schemeClr val="tx2"/>
        </a:buClr>
        <a:buSzPct val="12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zo Sans 2" panose="020B0603030503020204" pitchFamily="34" charset="0"/>
          <a:ea typeface="+mn-ea"/>
          <a:cs typeface="+mn-cs"/>
        </a:defRPr>
      </a:lvl1pPr>
      <a:lvl2pPr marL="361950" indent="-180975" algn="l" defTabSz="914400" rtl="0" eaLnBrk="1" latinLnBrk="0" hangingPunct="1">
        <a:lnSpc>
          <a:spcPct val="120000"/>
        </a:lnSpc>
        <a:spcBef>
          <a:spcPts val="0"/>
        </a:spcBef>
        <a:spcAft>
          <a:spcPts val="1000"/>
        </a:spcAft>
        <a:buClr>
          <a:schemeClr val="tx2"/>
        </a:buClr>
        <a:buSzPct val="12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zo Sans 2" panose="020B0603030503020204" pitchFamily="34" charset="0"/>
          <a:ea typeface="+mn-ea"/>
          <a:cs typeface="+mn-cs"/>
        </a:defRPr>
      </a:lvl2pPr>
      <a:lvl3pPr marL="542925" indent="-180975" algn="l" defTabSz="914400" rtl="0" eaLnBrk="1" latinLnBrk="0" hangingPunct="1">
        <a:lnSpc>
          <a:spcPct val="120000"/>
        </a:lnSpc>
        <a:spcBef>
          <a:spcPts val="0"/>
        </a:spcBef>
        <a:spcAft>
          <a:spcPts val="1000"/>
        </a:spcAft>
        <a:buClr>
          <a:schemeClr val="tx2"/>
        </a:buClr>
        <a:buSzPct val="12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zo Sans 2" panose="020B0603030503020204" pitchFamily="34" charset="0"/>
          <a:ea typeface="+mn-ea"/>
          <a:cs typeface="+mn-cs"/>
        </a:defRPr>
      </a:lvl3pPr>
      <a:lvl4pPr marL="714375" indent="-171450" algn="l" defTabSz="914400" rtl="0" eaLnBrk="1" latinLnBrk="0" hangingPunct="1">
        <a:lnSpc>
          <a:spcPct val="120000"/>
        </a:lnSpc>
        <a:spcBef>
          <a:spcPts val="0"/>
        </a:spcBef>
        <a:spcAft>
          <a:spcPts val="1000"/>
        </a:spcAft>
        <a:buClr>
          <a:schemeClr val="tx2"/>
        </a:buClr>
        <a:buSzPct val="12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zo Sans 2" panose="020B0603030503020204" pitchFamily="34" charset="0"/>
          <a:ea typeface="+mn-ea"/>
          <a:cs typeface="+mn-cs"/>
        </a:defRPr>
      </a:lvl4pPr>
      <a:lvl5pPr marL="895350" indent="-180975" algn="l" defTabSz="914400" rtl="0" eaLnBrk="1" latinLnBrk="0" hangingPunct="1">
        <a:lnSpc>
          <a:spcPct val="120000"/>
        </a:lnSpc>
        <a:spcBef>
          <a:spcPts val="0"/>
        </a:spcBef>
        <a:spcAft>
          <a:spcPts val="1000"/>
        </a:spcAft>
        <a:buClr>
          <a:schemeClr val="tx2"/>
        </a:buClr>
        <a:buSzPct val="12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zo Sans 2" panose="020B06030305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74">
          <p15:clr>
            <a:srgbClr val="F26B43"/>
          </p15:clr>
        </p15:guide>
        <p15:guide id="2" orient="horz" pos="4046">
          <p15:clr>
            <a:srgbClr val="F26B43"/>
          </p15:clr>
        </p15:guide>
        <p15:guide id="3" pos="3840">
          <p15:clr>
            <a:srgbClr val="F26B43"/>
          </p15:clr>
        </p15:guide>
        <p15:guide id="4" pos="7407">
          <p15:clr>
            <a:srgbClr val="F26B43"/>
          </p15:clr>
        </p15:guide>
        <p15:guide id="5" pos="273">
          <p15:clr>
            <a:srgbClr val="F26B43"/>
          </p15:clr>
        </p15:guide>
        <p15:guide id="8" orient="horz" pos="215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4" Type="http://schemas.openxmlformats.org/officeDocument/2006/relationships/image" Target="../media/image62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7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75.png"/><Relationship Id="rId5" Type="http://schemas.openxmlformats.org/officeDocument/2006/relationships/image" Target="../media/image74.svg"/><Relationship Id="rId4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9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svg"/><Relationship Id="rId3" Type="http://schemas.openxmlformats.org/officeDocument/2006/relationships/image" Target="../media/image44.jp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11" Type="http://schemas.openxmlformats.org/officeDocument/2006/relationships/image" Target="../media/image52.sv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5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platzhalter 1">
            <a:extLst>
              <a:ext uri="{FF2B5EF4-FFF2-40B4-BE49-F238E27FC236}">
                <a16:creationId xmlns:a16="http://schemas.microsoft.com/office/drawing/2014/main" id="{815A12DD-538E-1744-A7F2-B92BD2854A2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32030" t="6588" r="14650" b="3412"/>
          <a:stretch/>
        </p:blipFill>
        <p:spPr>
          <a:xfrm>
            <a:off x="6311900" y="0"/>
            <a:ext cx="6094899" cy="6858000"/>
          </a:xfrm>
        </p:spPr>
      </p:pic>
      <p:sp>
        <p:nvSpPr>
          <p:cNvPr id="10" name="Titel 9">
            <a:extLst>
              <a:ext uri="{FF2B5EF4-FFF2-40B4-BE49-F238E27FC236}">
                <a16:creationId xmlns:a16="http://schemas.microsoft.com/office/drawing/2014/main" id="{AE17210B-1409-4F0A-B29F-205B888AC1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Company Presentation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8FBC64A5-0B05-476D-897F-8BDABE6A50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err="1"/>
              <a:t>Olsberg</a:t>
            </a:r>
            <a:r>
              <a:rPr lang="en-GB" dirty="0"/>
              <a:t>, 25 October 2022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E4B43738-32AA-426C-800F-9CA1E43641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Oventrop</a:t>
            </a:r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3490CEED-EAB4-474A-B403-166B1538B5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26998083-4D16-439F-ABFE-04462F6B2C1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66733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Ein Bild, das computer, Person, drinnen, Computer enthält.&#10;&#10;Automatisch generierte Beschreibung">
            <a:extLst>
              <a:ext uri="{FF2B5EF4-FFF2-40B4-BE49-F238E27FC236}">
                <a16:creationId xmlns:a16="http://schemas.microsoft.com/office/drawing/2014/main" id="{FF4B382A-E951-9941-9F70-104F667E32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86" y="-1"/>
            <a:ext cx="12193179" cy="6858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E0DA407-9D79-6940-BAA4-227574332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Oventrop Brand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CA30379-FF4D-844F-BAE5-3E6FF588DA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sz="2800" dirty="0"/>
              <a:t>Academy</a:t>
            </a:r>
          </a:p>
        </p:txBody>
      </p:sp>
      <p:sp>
        <p:nvSpPr>
          <p:cNvPr id="10" name="SmartArt-Platzhalter 9">
            <a:extLst>
              <a:ext uri="{FF2B5EF4-FFF2-40B4-BE49-F238E27FC236}">
                <a16:creationId xmlns:a16="http://schemas.microsoft.com/office/drawing/2014/main" id="{B7C374AE-6BF2-5048-B834-FEE490BD3345}"/>
              </a:ext>
            </a:extLst>
          </p:cNvPr>
          <p:cNvSpPr>
            <a:spLocks noGrp="1"/>
          </p:cNvSpPr>
          <p:nvPr>
            <p:ph type="dgm" sz="quarter" idx="16"/>
          </p:nvPr>
        </p:nvSpPr>
        <p:spPr/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0A184CFE-DD66-C743-AC6E-58788D9ABE66}"/>
              </a:ext>
            </a:extLst>
          </p:cNvPr>
          <p:cNvSpPr/>
          <p:nvPr/>
        </p:nvSpPr>
        <p:spPr>
          <a:xfrm>
            <a:off x="433387" y="4000500"/>
            <a:ext cx="5662613" cy="2422525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44000" rtlCol="0" anchor="t"/>
          <a:lstStyle/>
          <a:p>
            <a:r>
              <a:rPr lang="en-GB" sz="2000" dirty="0">
                <a:latin typeface="Azo Sans 2 Medium" panose="020B0603030503020204" pitchFamily="34" charset="77"/>
              </a:rPr>
              <a:t>Oventrop Academy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zo Sans 2 Light" panose="020B0403030503020204" pitchFamily="34" charset="77"/>
              </a:rPr>
              <a:t>35+ different courses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zo Sans 2 Light" panose="020B0403030503020204" pitchFamily="34" charset="77"/>
              </a:rPr>
              <a:t>Face-to-face events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zo Sans 2 Light" panose="020B0403030503020204" pitchFamily="34" charset="77"/>
              </a:rPr>
              <a:t>Online seminars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zo Sans 2 Light" panose="020B0403030503020204" pitchFamily="34" charset="77"/>
              </a:rPr>
              <a:t>Online courses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zo Sans 2 Light" panose="020B0403030503020204" pitchFamily="34" charset="77"/>
              </a:rPr>
              <a:t>Company events (incl. factory tours, sports activities, etc.)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3C53CE0-6198-9142-8F8D-15B71981EAB4}"/>
              </a:ext>
            </a:extLst>
          </p:cNvPr>
          <p:cNvSpPr txBox="1"/>
          <p:nvPr/>
        </p:nvSpPr>
        <p:spPr>
          <a:xfrm>
            <a:off x="-509954" y="3877408"/>
            <a:ext cx="0" cy="0"/>
          </a:xfrm>
          <a:prstGeom prst="rect">
            <a:avLst/>
          </a:prstGeom>
        </p:spPr>
        <p:txBody>
          <a:bodyPr wrap="none" lIns="0" tIns="0" rIns="0" bIns="0" rtlCol="0">
            <a:noAutofit/>
          </a:bodyPr>
          <a:lstStyle/>
          <a:p>
            <a:pPr algn="l">
              <a:buClr>
                <a:schemeClr val="tx2"/>
              </a:buClr>
              <a:buSzPct val="120000"/>
            </a:pPr>
            <a:endParaRPr lang="de-DE" sz="1600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68D20191-8DA4-B443-88E3-5BF4C60424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3411" y="455999"/>
            <a:ext cx="2235200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0801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fik 25">
            <a:extLst>
              <a:ext uri="{FF2B5EF4-FFF2-40B4-BE49-F238E27FC236}">
                <a16:creationId xmlns:a16="http://schemas.microsoft.com/office/drawing/2014/main" id="{4D25F142-583D-264B-8550-0FF609D20D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1" y="-1587"/>
            <a:ext cx="5432885" cy="6858000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5612799E-5131-2447-B321-9B2BB4585E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091"/>
          <a:stretch/>
        </p:blipFill>
        <p:spPr>
          <a:xfrm>
            <a:off x="5427776" y="0"/>
            <a:ext cx="6764224" cy="6858000"/>
          </a:xfrm>
          <a:prstGeom prst="rect">
            <a:avLst/>
          </a:prstGeom>
        </p:spPr>
      </p:pic>
      <p:sp>
        <p:nvSpPr>
          <p:cNvPr id="24" name="SmartArt-Platzhalter 23">
            <a:extLst>
              <a:ext uri="{FF2B5EF4-FFF2-40B4-BE49-F238E27FC236}">
                <a16:creationId xmlns:a16="http://schemas.microsoft.com/office/drawing/2014/main" id="{AB9B9CF7-688B-8540-B854-4D653AF11100}"/>
              </a:ext>
            </a:extLst>
          </p:cNvPr>
          <p:cNvSpPr>
            <a:spLocks noGrp="1"/>
          </p:cNvSpPr>
          <p:nvPr>
            <p:ph type="dgm" sz="quarter" idx="16"/>
          </p:nvPr>
        </p:nvSpPr>
        <p:spPr/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E0DA407-9D79-6940-BAA4-227574332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Oventrop Brand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CA30379-FF4D-844F-BAE5-3E6FF588DA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sz="2800" dirty="0"/>
              <a:t>Innovation &amp; Design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4EC9645-C536-3649-BE46-2689B0706994}"/>
              </a:ext>
            </a:extLst>
          </p:cNvPr>
          <p:cNvSpPr/>
          <p:nvPr/>
        </p:nvSpPr>
        <p:spPr>
          <a:xfrm>
            <a:off x="433387" y="2185182"/>
            <a:ext cx="4918260" cy="1877634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tlCol="0" anchor="t"/>
          <a:lstStyle/>
          <a:p>
            <a:r>
              <a:rPr lang="en-GB" sz="2000" dirty="0">
                <a:latin typeface="Azo Sans 2 Medium" panose="020B0603030503020204" pitchFamily="34" charset="77"/>
              </a:rPr>
              <a:t>Design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zo Sans 2 Light" panose="020B0403030503020204" pitchFamily="34" charset="77"/>
              </a:rPr>
              <a:t>50+ design and innovation awards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zo Sans 2 Light" panose="020B0403030503020204" pitchFamily="34" charset="77"/>
              </a:rPr>
              <a:t>Design partner PHOENIX Design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zo Sans 2 Light" panose="020B0403030503020204" pitchFamily="34" charset="77"/>
              </a:rPr>
              <a:t>Design and production</a:t>
            </a:r>
            <a:br>
              <a:rPr lang="en-GB" sz="2000" dirty="0">
                <a:latin typeface="Azo Sans 2 Light" panose="020B0403030503020204" pitchFamily="34" charset="77"/>
              </a:rPr>
            </a:br>
            <a:r>
              <a:rPr lang="en-GB" sz="2000" dirty="0">
                <a:latin typeface="Azo Sans 2 Light" panose="020B0403030503020204" pitchFamily="34" charset="77"/>
              </a:rPr>
              <a:t>developed in-house</a:t>
            </a:r>
          </a:p>
        </p:txBody>
      </p:sp>
      <p:pic>
        <p:nvPicPr>
          <p:cNvPr id="14" name="Bild 12" descr="Auszeichnungen">
            <a:extLst>
              <a:ext uri="{FF2B5EF4-FFF2-40B4-BE49-F238E27FC236}">
                <a16:creationId xmlns:a16="http://schemas.microsoft.com/office/drawing/2014/main" id="{6FF44778-8C38-9C4A-AA4C-B69A4128C50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387" y="4275167"/>
            <a:ext cx="4918260" cy="1515919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62BF628A-3980-884C-B1B9-C6D58DDEB8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21409" y="3140312"/>
            <a:ext cx="930238" cy="930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609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 descr="Ein Bild, das Person, Mann, drinnen, Tisch enthält.&#10;&#10;Automatisch generierte Beschreibung">
            <a:extLst>
              <a:ext uri="{FF2B5EF4-FFF2-40B4-BE49-F238E27FC236}">
                <a16:creationId xmlns:a16="http://schemas.microsoft.com/office/drawing/2014/main" id="{7882338E-4C28-FD45-8BD1-ACF9DB13A0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86" y="-2894"/>
            <a:ext cx="12193179" cy="686089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E0DA407-9D79-6940-BAA4-227574332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The Oventrop Brand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CA30379-FF4D-844F-BAE5-3E6FF588DA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>
                <a:solidFill>
                  <a:schemeClr val="bg1"/>
                </a:solidFill>
              </a:rPr>
              <a:t>Study &amp; Apprenticeship</a:t>
            </a:r>
          </a:p>
        </p:txBody>
      </p:sp>
      <p:sp>
        <p:nvSpPr>
          <p:cNvPr id="10" name="SmartArt-Platzhalter 9">
            <a:extLst>
              <a:ext uri="{FF2B5EF4-FFF2-40B4-BE49-F238E27FC236}">
                <a16:creationId xmlns:a16="http://schemas.microsoft.com/office/drawing/2014/main" id="{B7C374AE-6BF2-5048-B834-FEE490BD3345}"/>
              </a:ext>
            </a:extLst>
          </p:cNvPr>
          <p:cNvSpPr>
            <a:spLocks noGrp="1"/>
          </p:cNvSpPr>
          <p:nvPr>
            <p:ph type="dgm" sz="quarter" idx="16"/>
          </p:nvPr>
        </p:nvSpPr>
        <p:spPr/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B7FBF1C-FA68-4B4E-98ED-BD6017F139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4EC9645-C536-3649-BE46-2689B0706994}"/>
              </a:ext>
            </a:extLst>
          </p:cNvPr>
          <p:cNvSpPr/>
          <p:nvPr/>
        </p:nvSpPr>
        <p:spPr>
          <a:xfrm>
            <a:off x="433387" y="4466492"/>
            <a:ext cx="4501662" cy="1956532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tlCol="0" anchor="t"/>
          <a:lstStyle/>
          <a:p>
            <a:r>
              <a:rPr lang="en-GB" sz="2000" dirty="0">
                <a:latin typeface="Azo Sans 2 Medium" panose="020B0603030503020204" pitchFamily="34" charset="77"/>
              </a:rPr>
              <a:t>Study &amp; Apprenticeship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zo Sans 2 Light" panose="020B0403030503020204" pitchFamily="34" charset="77"/>
              </a:rPr>
              <a:t>Training of own HVAC or hydronic specialists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zo Sans 2 Light" panose="020B0403030503020204" pitchFamily="34" charset="77"/>
              </a:rPr>
              <a:t>7 students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zo Sans 2 Light" panose="020B0403030503020204" pitchFamily="34" charset="77"/>
              </a:rPr>
              <a:t>68 apprentices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Azo Sans 2 Light" panose="020B0403030503020204" pitchFamily="34" charset="77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C1B565FF-655B-8C49-8D9D-1246C041F3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58655" y="5551860"/>
            <a:ext cx="833879" cy="83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0427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 descr="Ein Bild, das drinnen, Gebäude, Zug, Bibliothek enthält.&#10;&#10;Automatisch generierte Beschreibung">
            <a:extLst>
              <a:ext uri="{FF2B5EF4-FFF2-40B4-BE49-F238E27FC236}">
                <a16:creationId xmlns:a16="http://schemas.microsoft.com/office/drawing/2014/main" id="{3243201D-9437-0141-829E-27531BBE17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1993" cy="685800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E0DA407-9D79-6940-BAA4-227574332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The Oventrop Brand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CA30379-FF4D-844F-BAE5-3E6FF588DA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>
                <a:solidFill>
                  <a:schemeClr val="bg1"/>
                </a:solidFill>
              </a:rPr>
              <a:t>Logistics</a:t>
            </a:r>
          </a:p>
        </p:txBody>
      </p:sp>
      <p:sp>
        <p:nvSpPr>
          <p:cNvPr id="10" name="SmartArt-Platzhalter 9">
            <a:extLst>
              <a:ext uri="{FF2B5EF4-FFF2-40B4-BE49-F238E27FC236}">
                <a16:creationId xmlns:a16="http://schemas.microsoft.com/office/drawing/2014/main" id="{B7C374AE-6BF2-5048-B834-FEE490BD3345}"/>
              </a:ext>
            </a:extLst>
          </p:cNvPr>
          <p:cNvSpPr>
            <a:spLocks noGrp="1"/>
          </p:cNvSpPr>
          <p:nvPr>
            <p:ph type="dgm" sz="quarter" idx="16"/>
          </p:nvPr>
        </p:nvSpPr>
        <p:spPr/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B7FBF1C-FA68-4B4E-98ED-BD6017F139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6A9DFE4-1697-C845-A5C9-68A0B080014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185525" y="6423025"/>
            <a:ext cx="1006475" cy="434975"/>
          </a:xfrm>
        </p:spPr>
        <p:txBody>
          <a:bodyPr/>
          <a:lstStyle/>
          <a:p>
            <a:fld id="{19C38A61-2AC7-4B0E-B80F-DDADD701BB40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643C9DD-97B8-504F-B2BE-03FFA9D534E5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423025"/>
            <a:ext cx="1006475" cy="434975"/>
          </a:xfrm>
        </p:spPr>
        <p:txBody>
          <a:bodyPr/>
          <a:lstStyle/>
          <a:p>
            <a:fld id="{0F725298-9E1F-4DD5-8219-53F1E9354FC0}" type="datetime1">
              <a:rPr lang="de-DE" smtClean="0"/>
              <a:t>04.01.23</a:t>
            </a:fld>
            <a:endParaRPr lang="de-DE" dirty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58FE5578-CDD4-0D48-A0A9-BA83146ABE7C}"/>
              </a:ext>
            </a:extLst>
          </p:cNvPr>
          <p:cNvSpPr/>
          <p:nvPr/>
        </p:nvSpPr>
        <p:spPr>
          <a:xfrm>
            <a:off x="433387" y="4601841"/>
            <a:ext cx="4737329" cy="1761445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tlCol="0" anchor="t"/>
          <a:lstStyle/>
          <a:p>
            <a:r>
              <a:rPr lang="en-GB" sz="2000" dirty="0">
                <a:latin typeface="Azo Sans 2 Medium" panose="020B0603030503020204" pitchFamily="34" charset="77"/>
              </a:rPr>
              <a:t>Logistics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zo Sans 2 Light" panose="020B0403030503020204" pitchFamily="34" charset="77"/>
              </a:rPr>
              <a:t>Implementation of a new PIM and ERP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zo Sans 2 Light" panose="020B0403030503020204" pitchFamily="34" charset="77"/>
              </a:rPr>
              <a:t>Continuous investment in process optimisation</a:t>
            </a:r>
          </a:p>
        </p:txBody>
      </p:sp>
    </p:spTree>
    <p:extLst>
      <p:ext uri="{BB962C8B-B14F-4D97-AF65-F5344CB8AC3E}">
        <p14:creationId xmlns:p14="http://schemas.microsoft.com/office/powerpoint/2010/main" val="33787767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Ein Bild, das drinnen, Person, Küche, Gebäude enthält.&#10;&#10;Automatisch generierte Beschreibung">
            <a:extLst>
              <a:ext uri="{FF2B5EF4-FFF2-40B4-BE49-F238E27FC236}">
                <a16:creationId xmlns:a16="http://schemas.microsoft.com/office/drawing/2014/main" id="{E4671A09-4429-4C46-AFE4-8EFDC9F2BA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86" y="-1587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E0DA407-9D79-6940-BAA4-227574332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The Oventrop Brand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CA30379-FF4D-844F-BAE5-3E6FF588DA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>
                <a:solidFill>
                  <a:schemeClr val="bg1"/>
                </a:solidFill>
              </a:rPr>
              <a:t>Production – Industry 4.0</a:t>
            </a:r>
          </a:p>
        </p:txBody>
      </p:sp>
      <p:sp>
        <p:nvSpPr>
          <p:cNvPr id="10" name="SmartArt-Platzhalter 9">
            <a:extLst>
              <a:ext uri="{FF2B5EF4-FFF2-40B4-BE49-F238E27FC236}">
                <a16:creationId xmlns:a16="http://schemas.microsoft.com/office/drawing/2014/main" id="{B7C374AE-6BF2-5048-B834-FEE490BD3345}"/>
              </a:ext>
            </a:extLst>
          </p:cNvPr>
          <p:cNvSpPr>
            <a:spLocks noGrp="1"/>
          </p:cNvSpPr>
          <p:nvPr>
            <p:ph type="dgm" sz="quarter" idx="16"/>
          </p:nvPr>
        </p:nvSpPr>
        <p:spPr/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5DFD660E-3FE0-234B-A12D-80CFC667D0B4}"/>
              </a:ext>
            </a:extLst>
          </p:cNvPr>
          <p:cNvSpPr/>
          <p:nvPr/>
        </p:nvSpPr>
        <p:spPr>
          <a:xfrm>
            <a:off x="6096000" y="4264925"/>
            <a:ext cx="5662611" cy="2158101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zo Sans 2 Medium" panose="020B0603030503020204" pitchFamily="34" charset="77"/>
                <a:ea typeface="+mn-ea"/>
                <a:cs typeface="+mn-cs"/>
              </a:rPr>
              <a:t>Production – Target Industry 4.0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zo Sans 2 Light" panose="020B0403030503020204" pitchFamily="34" charset="77"/>
                <a:ea typeface="+mn-ea"/>
                <a:cs typeface="+mn-cs"/>
              </a:rPr>
              <a:t>Factory 2024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zo Sans 2 Light" panose="020B0403030503020204" pitchFamily="34" charset="77"/>
                <a:ea typeface="+mn-ea"/>
                <a:cs typeface="+mn-cs"/>
              </a:rPr>
              <a:t>Investment in production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zo Sans 2 Light" panose="020B0403030503020204" pitchFamily="34" charset="77"/>
                <a:ea typeface="+mn-ea"/>
                <a:cs typeface="+mn-cs"/>
              </a:rPr>
              <a:t>Capacity expansions &amp; fully automated production lines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E5A02E22-F8D0-584A-9BCC-FF8EB37710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5103" y="5575895"/>
            <a:ext cx="741206" cy="74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5200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 descr="Ein Bild, das drinnen, Metall, Küche, Maschine enthält.&#10;&#10;Automatisch generierte Beschreibung">
            <a:extLst>
              <a:ext uri="{FF2B5EF4-FFF2-40B4-BE49-F238E27FC236}">
                <a16:creationId xmlns:a16="http://schemas.microsoft.com/office/drawing/2014/main" id="{E6E02C9B-C759-8F4D-8FD1-0D3DB732F3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87" y="-5752"/>
            <a:ext cx="12193179" cy="685641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E0DA407-9D79-6940-BAA4-227574332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The Oventrop Brand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CA30379-FF4D-844F-BAE5-3E6FF588DA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>
                <a:solidFill>
                  <a:schemeClr val="bg1"/>
                </a:solidFill>
              </a:rPr>
              <a:t>Quality</a:t>
            </a:r>
          </a:p>
        </p:txBody>
      </p:sp>
      <p:sp>
        <p:nvSpPr>
          <p:cNvPr id="10" name="SmartArt-Platzhalter 9">
            <a:extLst>
              <a:ext uri="{FF2B5EF4-FFF2-40B4-BE49-F238E27FC236}">
                <a16:creationId xmlns:a16="http://schemas.microsoft.com/office/drawing/2014/main" id="{B7C374AE-6BF2-5048-B834-FEE490BD3345}"/>
              </a:ext>
            </a:extLst>
          </p:cNvPr>
          <p:cNvSpPr>
            <a:spLocks noGrp="1"/>
          </p:cNvSpPr>
          <p:nvPr>
            <p:ph type="dgm" sz="quarter" idx="16"/>
          </p:nvPr>
        </p:nvSpPr>
        <p:spPr/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ED7408E6-107A-2A45-B5AC-11E39CFBE435}"/>
              </a:ext>
            </a:extLst>
          </p:cNvPr>
          <p:cNvSpPr/>
          <p:nvPr/>
        </p:nvSpPr>
        <p:spPr>
          <a:xfrm>
            <a:off x="7359423" y="4331368"/>
            <a:ext cx="4250908" cy="1760513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44000" rIns="3600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zo Sans 2 Medium" panose="020B0603030503020204" pitchFamily="34" charset="77"/>
                <a:ea typeface="+mn-ea"/>
                <a:cs typeface="+mn-cs"/>
              </a:rPr>
              <a:t>Quality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zo Sans 2 Light" panose="020B0403030503020204" pitchFamily="34" charset="77"/>
                <a:ea typeface="+mn-ea"/>
                <a:cs typeface="+mn-cs"/>
              </a:rPr>
              <a:t>Highest quality standards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zo Sans 2 Light" panose="020B0403030503020204" pitchFamily="34" charset="77"/>
                <a:ea typeface="+mn-ea"/>
                <a:cs typeface="+mn-cs"/>
              </a:rPr>
              <a:t>Continuous investment in quality management</a:t>
            </a:r>
          </a:p>
        </p:txBody>
      </p:sp>
    </p:spTree>
    <p:extLst>
      <p:ext uri="{BB962C8B-B14F-4D97-AF65-F5344CB8AC3E}">
        <p14:creationId xmlns:p14="http://schemas.microsoft.com/office/powerpoint/2010/main" val="15054256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6C6F5313-6007-2841-8C5B-6E83BBCC51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283"/>
          <a:stretch/>
        </p:blipFill>
        <p:spPr>
          <a:xfrm>
            <a:off x="-30281" y="-1"/>
            <a:ext cx="12252562" cy="684368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E0DA407-9D79-6940-BAA4-227574332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Oventrop Brand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CA30379-FF4D-844F-BAE5-3E6FF588DA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Digitalisation &amp; Software</a:t>
            </a:r>
          </a:p>
        </p:txBody>
      </p:sp>
      <p:sp>
        <p:nvSpPr>
          <p:cNvPr id="10" name="SmartArt-Platzhalter 9">
            <a:extLst>
              <a:ext uri="{FF2B5EF4-FFF2-40B4-BE49-F238E27FC236}">
                <a16:creationId xmlns:a16="http://schemas.microsoft.com/office/drawing/2014/main" id="{B7C374AE-6BF2-5048-B834-FEE490BD3345}"/>
              </a:ext>
            </a:extLst>
          </p:cNvPr>
          <p:cNvSpPr>
            <a:spLocks noGrp="1"/>
          </p:cNvSpPr>
          <p:nvPr>
            <p:ph type="dgm" sz="quarter" idx="16"/>
          </p:nvPr>
        </p:nvSpPr>
        <p:spPr/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7ED40F2-2772-FF49-BE94-7BCC4556C7EA}"/>
              </a:ext>
            </a:extLst>
          </p:cNvPr>
          <p:cNvSpPr/>
          <p:nvPr/>
        </p:nvSpPr>
        <p:spPr>
          <a:xfrm>
            <a:off x="426000" y="4076700"/>
            <a:ext cx="5118152" cy="2346324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tlCol="0" anchor="t"/>
          <a:lstStyle/>
          <a:p>
            <a:r>
              <a:rPr lang="en-GB" dirty="0">
                <a:latin typeface="Azo Sans 2 Medium" panose="020B0603030503020204" pitchFamily="34" charset="77"/>
              </a:rPr>
              <a:t>Digitalisation &amp; Software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Azo Sans 2 Light" panose="020B0403030503020204" pitchFamily="34" charset="77"/>
              </a:rPr>
              <a:t>Oventrop website, e.g. product search, product information, product downloads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Azo Sans 2 Light" panose="020B0403030503020204" pitchFamily="34" charset="77"/>
              </a:rPr>
              <a:t>Oventrop app, e.g. design and planning functions (B2B)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Azo Sans 2 Light" panose="020B0403030503020204" pitchFamily="34" charset="77"/>
              </a:rPr>
              <a:t>Brand portal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Azo Sans 2 Light" panose="020B0403030503020204" pitchFamily="34" charset="77"/>
              </a:rPr>
              <a:t>Oventrop app (B2C)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4BA8F2B0-8C31-F443-9C07-CDCB86C6F594}"/>
              </a:ext>
            </a:extLst>
          </p:cNvPr>
          <p:cNvSpPr txBox="1"/>
          <p:nvPr/>
        </p:nvSpPr>
        <p:spPr>
          <a:xfrm>
            <a:off x="10300057" y="6535954"/>
            <a:ext cx="1458555" cy="307731"/>
          </a:xfrm>
          <a:prstGeom prst="rect">
            <a:avLst/>
          </a:prstGeom>
        </p:spPr>
        <p:txBody>
          <a:bodyPr wrap="none" lIns="0" tIns="0" rIns="0" bIns="0" rtlCol="0">
            <a:noAutofit/>
          </a:bodyPr>
          <a:lstStyle/>
          <a:p>
            <a:pPr algn="ctr">
              <a:buClr>
                <a:schemeClr val="tx2"/>
              </a:buClr>
              <a:buSzPct val="120000"/>
            </a:pPr>
            <a:r>
              <a:rPr lang="de-DE" sz="1200" dirty="0">
                <a:solidFill>
                  <a:schemeClr val="bg1"/>
                </a:solidFill>
                <a:latin typeface="Azo Sans 2 Light" panose="020B0403030503020204" pitchFamily="34" charset="77"/>
              </a:rPr>
              <a:t>Bsp. B2C App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959FADD-8877-7B4F-89A4-C3F2C59225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88588" y="5433899"/>
            <a:ext cx="929167" cy="92916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7CB9708-73ED-0344-8F08-3F827579F8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0057" y="4957081"/>
            <a:ext cx="1465943" cy="146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981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367801-388E-3D44-896B-A070DC7FB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Oventrop Brand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F15D3F6-2D57-AA45-AB5A-EBC8465EA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3A2F5A-F453-854C-A197-C71CD9A35DA3}" type="slidenum">
              <a:rPr lang="de-DE" altLang="de-DE" smtClean="0"/>
              <a:pPr>
                <a:defRPr/>
              </a:pPr>
              <a:t>17</a:t>
            </a:fld>
            <a:endParaRPr lang="de-DE" altLang="de-DE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FB89D699-AD68-FC4D-AA21-FDC0C4502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8C3B5-10B9-40F1-B72D-3C166F27B676}" type="datetime1">
              <a:rPr lang="de-DE" smtClean="0"/>
              <a:t>04.01.23</a:t>
            </a:fld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6592264F-BBB4-734A-8537-C9A76FD0C3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3389" y="889200"/>
            <a:ext cx="11325224" cy="468000"/>
          </a:xfrm>
        </p:spPr>
        <p:txBody>
          <a:bodyPr/>
          <a:lstStyle/>
          <a:p>
            <a:r>
              <a:rPr lang="en-GB" sz="2800" b="1" dirty="0"/>
              <a:t>Our new live appearance – trade fairs 2022</a:t>
            </a:r>
            <a:endParaRPr lang="en-GB" sz="2800" dirty="0"/>
          </a:p>
          <a:p>
            <a:endParaRPr lang="de-DE" sz="2800" dirty="0"/>
          </a:p>
        </p:txBody>
      </p:sp>
      <p:pic>
        <p:nvPicPr>
          <p:cNvPr id="5" name="Grafik 4" descr="Ein Bild, das Text, Person, drinnen enthält.&#10;&#10;Automatisch generierte Beschreibung">
            <a:extLst>
              <a:ext uri="{FF2B5EF4-FFF2-40B4-BE49-F238E27FC236}">
                <a16:creationId xmlns:a16="http://schemas.microsoft.com/office/drawing/2014/main" id="{B2D957FD-5559-2E6E-41A6-BC740DC966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r="3556" b="22563"/>
          <a:stretch/>
        </p:blipFill>
        <p:spPr>
          <a:xfrm>
            <a:off x="433388" y="1700213"/>
            <a:ext cx="11325225" cy="47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0068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9DE555-402B-584C-BC84-536619817E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Production Sites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AAAAAF5-D8EF-F84C-B711-E16C598FDDB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EE19032-76C7-5D46-9115-B27CD101CF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3BC212C-F8DF-8D43-B35F-891E2FF76C6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975186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Bildplatzhalter 36">
            <a:extLst>
              <a:ext uri="{FF2B5EF4-FFF2-40B4-BE49-F238E27FC236}">
                <a16:creationId xmlns:a16="http://schemas.microsoft.com/office/drawing/2014/main" id="{83719C7C-754B-0E47-9C71-AFEF9392AA7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" t="-201" r="-17" b="15780"/>
          <a:stretch/>
        </p:blipFill>
        <p:spPr>
          <a:xfrm>
            <a:off x="0" y="0"/>
            <a:ext cx="12192000" cy="6858000"/>
          </a:xfrm>
        </p:spPr>
      </p:pic>
      <p:sp>
        <p:nvSpPr>
          <p:cNvPr id="38" name="Rechteck 37">
            <a:extLst>
              <a:ext uri="{FF2B5EF4-FFF2-40B4-BE49-F238E27FC236}">
                <a16:creationId xmlns:a16="http://schemas.microsoft.com/office/drawing/2014/main" id="{4C8BB561-AA0B-DC49-A3A6-729A5FCAAEAA}"/>
              </a:ext>
            </a:extLst>
          </p:cNvPr>
          <p:cNvSpPr/>
          <p:nvPr/>
        </p:nvSpPr>
        <p:spPr>
          <a:xfrm>
            <a:off x="433387" y="3668781"/>
            <a:ext cx="6020421" cy="27828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44000" tIns="36000" rtlCol="0" anchor="ctr"/>
          <a:lstStyle/>
          <a:p>
            <a:r>
              <a:rPr lang="en-GB" sz="2000" dirty="0" err="1">
                <a:latin typeface="Azo Sans 2 Medium" panose="020B0603030503020204" pitchFamily="34" charset="77"/>
              </a:rPr>
              <a:t>Brilon</a:t>
            </a:r>
            <a:r>
              <a:rPr lang="en-GB" sz="2000" dirty="0">
                <a:latin typeface="Azo Sans 2 Medium" panose="020B0603030503020204" pitchFamily="34" charset="77"/>
              </a:rPr>
              <a:t> - Germany</a:t>
            </a:r>
          </a:p>
          <a:p>
            <a:pPr marL="365125" indent="-365125">
              <a:buFont typeface="Arial" panose="020B0604020202020204" pitchFamily="34" charset="0"/>
              <a:buChar char="•"/>
            </a:pPr>
            <a:r>
              <a:rPr lang="en-GB" sz="2000" dirty="0">
                <a:latin typeface="Azo Sans 2 Light" panose="020B0403030503020204" pitchFamily="34" charset="77"/>
              </a:rPr>
              <a:t>Pressing plant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Azo Sans 2 Light" panose="020B0403030503020204" pitchFamily="34" charset="77"/>
              </a:rPr>
              <a:t> Mechanical machining on automatic and</a:t>
            </a:r>
            <a:br>
              <a:rPr lang="en-GB" sz="2000" dirty="0">
                <a:latin typeface="Azo Sans 2 Light" panose="020B0403030503020204" pitchFamily="34" charset="77"/>
              </a:rPr>
            </a:br>
            <a:r>
              <a:rPr lang="en-GB" sz="2000" dirty="0">
                <a:latin typeface="Azo Sans 2 Light" panose="020B0403030503020204" pitchFamily="34" charset="77"/>
              </a:rPr>
              <a:t> semi-automatic machines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Azo Sans 2 Light" panose="020B0403030503020204" pitchFamily="34" charset="77"/>
              </a:rPr>
              <a:t> Assembly halls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Azo Sans 2 Light" panose="020B0403030503020204" pitchFamily="34" charset="77"/>
              </a:rPr>
              <a:t> Central incoming goods department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Azo Sans 2 Light" panose="020B0403030503020204" pitchFamily="34" charset="77"/>
              </a:rPr>
              <a:t> Finished goods warehouse (15,000 m²)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Azo Sans 2 Light" panose="020B0403030503020204" pitchFamily="34" charset="77"/>
              </a:rPr>
              <a:t> Logistics and dispatch</a:t>
            </a:r>
          </a:p>
        </p:txBody>
      </p:sp>
      <p:sp>
        <p:nvSpPr>
          <p:cNvPr id="35" name="SmartArt-Platzhalter 34">
            <a:extLst>
              <a:ext uri="{FF2B5EF4-FFF2-40B4-BE49-F238E27FC236}">
                <a16:creationId xmlns:a16="http://schemas.microsoft.com/office/drawing/2014/main" id="{ED932985-6189-0040-9F53-BCE98552F776}"/>
              </a:ext>
            </a:extLst>
          </p:cNvPr>
          <p:cNvSpPr>
            <a:spLocks noGrp="1"/>
          </p:cNvSpPr>
          <p:nvPr>
            <p:ph type="dgm" sz="quarter" idx="16"/>
          </p:nvPr>
        </p:nvSpPr>
        <p:spPr/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F619062-6D0E-4BA9-8C9C-8AEE6B9BF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Production Site 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FD7FAAA-7C60-4148-8D20-2DDAE91C7F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Brilon</a:t>
            </a:r>
          </a:p>
        </p:txBody>
      </p:sp>
      <p:sp>
        <p:nvSpPr>
          <p:cNvPr id="34" name="Textplatzhalter 33">
            <a:extLst>
              <a:ext uri="{FF2B5EF4-FFF2-40B4-BE49-F238E27FC236}">
                <a16:creationId xmlns:a16="http://schemas.microsoft.com/office/drawing/2014/main" id="{D5636F69-BC1C-C047-AA8D-0EB2D769B4D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2A0BF7C-6F59-854D-B457-9CA79DDA5B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121" y="5439791"/>
            <a:ext cx="810000" cy="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5590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9DE555-402B-584C-BC84-536619817E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The Oventrop Brand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AAAAAF5-D8EF-F84C-B711-E16C598FDDB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err="1"/>
              <a:t>Olsberg</a:t>
            </a:r>
            <a:r>
              <a:rPr lang="en-GB" dirty="0"/>
              <a:t>, 25 October 2022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EE19032-76C7-5D46-9115-B27CD101CF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3BC212C-F8DF-8D43-B35F-891E2FF76C6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565671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 descr="Ein Bild, das Kraftrad, drinnen, Maschine enthält.&#10;&#10;Automatisch generierte Beschreibung">
            <a:extLst>
              <a:ext uri="{FF2B5EF4-FFF2-40B4-BE49-F238E27FC236}">
                <a16:creationId xmlns:a16="http://schemas.microsoft.com/office/drawing/2014/main" id="{82FCC4A3-00F4-024F-94D7-16D386C0DCA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0" b="7790"/>
          <a:stretch>
            <a:fillRect/>
          </a:stretch>
        </p:blipFill>
        <p:spPr/>
      </p:pic>
      <p:sp>
        <p:nvSpPr>
          <p:cNvPr id="38" name="Rechteck 37">
            <a:extLst>
              <a:ext uri="{FF2B5EF4-FFF2-40B4-BE49-F238E27FC236}">
                <a16:creationId xmlns:a16="http://schemas.microsoft.com/office/drawing/2014/main" id="{4C8BB561-AA0B-DC49-A3A6-729A5FCAAEAA}"/>
              </a:ext>
            </a:extLst>
          </p:cNvPr>
          <p:cNvSpPr/>
          <p:nvPr/>
        </p:nvSpPr>
        <p:spPr>
          <a:xfrm>
            <a:off x="433388" y="3668781"/>
            <a:ext cx="4814474" cy="27828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44000" tIns="36000" rtlCol="0" anchor="ctr"/>
          <a:lstStyle/>
          <a:p>
            <a:r>
              <a:rPr lang="en-GB" sz="2000" dirty="0" err="1">
                <a:latin typeface="Azo Sans 2 Medium" panose="020B0603030503020204" pitchFamily="34" charset="77"/>
              </a:rPr>
              <a:t>Olsberg</a:t>
            </a:r>
            <a:r>
              <a:rPr lang="en-GB" sz="2000" dirty="0">
                <a:latin typeface="Azo Sans 2 Medium" panose="020B0603030503020204" pitchFamily="34" charset="77"/>
              </a:rPr>
              <a:t> - Germany</a:t>
            </a:r>
          </a:p>
          <a:p>
            <a:pPr marL="274638" indent="-274638">
              <a:buFont typeface="Arial" charset="0"/>
              <a:buChar char="•"/>
              <a:tabLst>
                <a:tab pos="271463" algn="l"/>
              </a:tabLst>
              <a:defRPr/>
            </a:pPr>
            <a:r>
              <a:rPr lang="en-GB" sz="2000" dirty="0">
                <a:latin typeface="Azo Sans 2 Light" panose="020B0403030503020204" pitchFamily="34" charset="77"/>
              </a:rPr>
              <a:t>Development department</a:t>
            </a:r>
          </a:p>
          <a:p>
            <a:pPr marL="274638" indent="-274638">
              <a:buFont typeface="Arial" charset="0"/>
              <a:buChar char="•"/>
              <a:tabLst>
                <a:tab pos="271463" algn="l"/>
              </a:tabLst>
              <a:defRPr/>
            </a:pPr>
            <a:r>
              <a:rPr lang="en-GB" sz="2000" dirty="0">
                <a:latin typeface="Azo Sans 2 Light" panose="020B0403030503020204" pitchFamily="34" charset="77"/>
              </a:rPr>
              <a:t>Sales and Marketing</a:t>
            </a:r>
          </a:p>
          <a:p>
            <a:pPr marL="274638" indent="-274638">
              <a:buFont typeface="Arial" charset="0"/>
              <a:buChar char="•"/>
              <a:tabLst>
                <a:tab pos="271463" algn="l"/>
              </a:tabLst>
              <a:defRPr/>
            </a:pPr>
            <a:r>
              <a:rPr lang="en-GB" sz="2000" dirty="0">
                <a:latin typeface="Azo Sans 2 Light" panose="020B0403030503020204" pitchFamily="34" charset="77"/>
              </a:rPr>
              <a:t>Customer Service</a:t>
            </a:r>
          </a:p>
          <a:p>
            <a:pPr marL="274638" indent="-274638">
              <a:buFont typeface="Arial" charset="0"/>
              <a:buChar char="•"/>
              <a:tabLst>
                <a:tab pos="271463" algn="l"/>
              </a:tabLst>
              <a:defRPr/>
            </a:pPr>
            <a:r>
              <a:rPr lang="en-GB" sz="2000" dirty="0">
                <a:latin typeface="Azo Sans 2 Light" panose="020B0403030503020204" pitchFamily="34" charset="77"/>
              </a:rPr>
              <a:t>Foundry</a:t>
            </a:r>
          </a:p>
          <a:p>
            <a:pPr marL="274638" indent="-274638">
              <a:buFont typeface="Arial" charset="0"/>
              <a:buChar char="•"/>
              <a:tabLst>
                <a:tab pos="271463" algn="l"/>
              </a:tabLst>
              <a:defRPr/>
            </a:pPr>
            <a:r>
              <a:rPr lang="en-GB" sz="2000" dirty="0">
                <a:latin typeface="Azo Sans 2 Light" panose="020B0403030503020204" pitchFamily="34" charset="77"/>
              </a:rPr>
              <a:t>Plastics production</a:t>
            </a:r>
          </a:p>
          <a:p>
            <a:pPr marL="274638" indent="-274638">
              <a:buFont typeface="Arial" charset="0"/>
              <a:buChar char="•"/>
              <a:tabLst>
                <a:tab pos="271463" algn="l"/>
              </a:tabLst>
              <a:defRPr/>
            </a:pPr>
            <a:r>
              <a:rPr lang="en-GB" sz="2000" dirty="0">
                <a:latin typeface="Azo Sans 2 Light" panose="020B0403030503020204" pitchFamily="34" charset="77"/>
              </a:rPr>
              <a:t>Administration</a:t>
            </a:r>
          </a:p>
          <a:p>
            <a:pPr marL="274638" indent="-274638">
              <a:buFont typeface="Arial" charset="0"/>
              <a:buChar char="•"/>
              <a:tabLst>
                <a:tab pos="271463" algn="l"/>
              </a:tabLst>
              <a:defRPr/>
            </a:pPr>
            <a:r>
              <a:rPr lang="en-GB" sz="2000" dirty="0">
                <a:latin typeface="Azo Sans 2 Light" panose="020B0403030503020204" pitchFamily="34" charset="77"/>
              </a:rPr>
              <a:t>Competence Centre</a:t>
            </a:r>
            <a:endParaRPr lang="en-GB" sz="1600" dirty="0">
              <a:latin typeface="Azo Sans 2 Light" panose="020B0403030503020204" pitchFamily="34" charset="77"/>
            </a:endParaRPr>
          </a:p>
        </p:txBody>
      </p:sp>
      <p:sp>
        <p:nvSpPr>
          <p:cNvPr id="35" name="SmartArt-Platzhalter 34">
            <a:extLst>
              <a:ext uri="{FF2B5EF4-FFF2-40B4-BE49-F238E27FC236}">
                <a16:creationId xmlns:a16="http://schemas.microsoft.com/office/drawing/2014/main" id="{ED932985-6189-0040-9F53-BCE98552F776}"/>
              </a:ext>
            </a:extLst>
          </p:cNvPr>
          <p:cNvSpPr>
            <a:spLocks noGrp="1"/>
          </p:cNvSpPr>
          <p:nvPr>
            <p:ph type="dgm" sz="quarter" idx="16"/>
          </p:nvPr>
        </p:nvSpPr>
        <p:spPr/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F619062-6D0E-4BA9-8C9C-8AEE6B9BF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Production Site</a:t>
            </a:r>
            <a:r>
              <a:rPr lang="de-DE" dirty="0"/>
              <a:t> </a:t>
            </a:r>
            <a:endParaRPr lang="en-GB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FD7FAAA-7C60-4148-8D20-2DDAE91C7F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Olsberg</a:t>
            </a:r>
          </a:p>
        </p:txBody>
      </p:sp>
      <p:sp>
        <p:nvSpPr>
          <p:cNvPr id="34" name="Textplatzhalter 33">
            <a:extLst>
              <a:ext uri="{FF2B5EF4-FFF2-40B4-BE49-F238E27FC236}">
                <a16:creationId xmlns:a16="http://schemas.microsoft.com/office/drawing/2014/main" id="{D5636F69-BC1C-C047-AA8D-0EB2D769B4D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3FC7B883-C646-E141-A3C2-8839ED52AB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597" y="5469493"/>
            <a:ext cx="810000" cy="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1241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5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38" name="Rechteck 37">
            <a:extLst>
              <a:ext uri="{FF2B5EF4-FFF2-40B4-BE49-F238E27FC236}">
                <a16:creationId xmlns:a16="http://schemas.microsoft.com/office/drawing/2014/main" id="{4C8BB561-AA0B-DC49-A3A6-729A5FCAAEAA}"/>
              </a:ext>
            </a:extLst>
          </p:cNvPr>
          <p:cNvSpPr/>
          <p:nvPr/>
        </p:nvSpPr>
        <p:spPr>
          <a:xfrm>
            <a:off x="433386" y="3883354"/>
            <a:ext cx="5343397" cy="27828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44000" tIns="36000" rtlCol="0" anchor="ctr"/>
          <a:lstStyle/>
          <a:p>
            <a:r>
              <a:rPr lang="en-GB" sz="2000" dirty="0" err="1"/>
              <a:t>Szydłowiec</a:t>
            </a:r>
            <a:r>
              <a:rPr lang="en-GB" sz="2000" dirty="0">
                <a:latin typeface="Azo Sans 2 Medium" panose="020B0603030503020204" pitchFamily="34" charset="77"/>
              </a:rPr>
              <a:t> - Poland</a:t>
            </a:r>
          </a:p>
          <a:p>
            <a:pPr marL="274638" indent="-274638">
              <a:buFont typeface="Arial" charset="0"/>
              <a:buChar char="•"/>
              <a:tabLst>
                <a:tab pos="271463" algn="l"/>
              </a:tabLst>
              <a:defRPr/>
            </a:pPr>
            <a:r>
              <a:rPr lang="en-GB" sz="2000" dirty="0">
                <a:latin typeface="Azo Sans 2 Light" panose="020B0403030503020204" pitchFamily="34" charset="77"/>
              </a:rPr>
              <a:t>Series production</a:t>
            </a:r>
          </a:p>
          <a:p>
            <a:pPr marL="731838" lvl="1" indent="-274638">
              <a:buFont typeface="Arial" charset="0"/>
              <a:buChar char="•"/>
              <a:tabLst>
                <a:tab pos="271463" algn="l"/>
              </a:tabLst>
              <a:defRPr/>
            </a:pPr>
            <a:r>
              <a:rPr lang="en-GB" sz="1600" dirty="0" err="1">
                <a:latin typeface="Azo Sans 2 Light" panose="020B0403030503020204" pitchFamily="34" charset="77"/>
              </a:rPr>
              <a:t>Cocon</a:t>
            </a:r>
            <a:r>
              <a:rPr lang="en-GB" sz="1600" dirty="0">
                <a:latin typeface="Azo Sans 2 Light" panose="020B0403030503020204" pitchFamily="34" charset="77"/>
              </a:rPr>
              <a:t> pressure independent control valves</a:t>
            </a:r>
          </a:p>
          <a:p>
            <a:pPr marL="731838" lvl="1" indent="-274638">
              <a:buFont typeface="Arial" charset="0"/>
              <a:buChar char="•"/>
              <a:tabLst>
                <a:tab pos="271463" algn="l"/>
              </a:tabLst>
              <a:defRPr/>
            </a:pPr>
            <a:r>
              <a:rPr lang="en-GB" sz="1600" dirty="0" err="1">
                <a:latin typeface="Azo Sans 2 Light" panose="020B0403030503020204" pitchFamily="34" charset="77"/>
              </a:rPr>
              <a:t>HydroControl</a:t>
            </a:r>
            <a:r>
              <a:rPr lang="en-GB" sz="1600" dirty="0">
                <a:latin typeface="Azo Sans 2 Light" panose="020B0403030503020204" pitchFamily="34" charset="77"/>
              </a:rPr>
              <a:t> double regulating and</a:t>
            </a:r>
            <a:br>
              <a:rPr lang="en-GB" sz="1600" dirty="0">
                <a:latin typeface="Azo Sans 2 Light" panose="020B0403030503020204" pitchFamily="34" charset="77"/>
              </a:rPr>
            </a:br>
            <a:r>
              <a:rPr lang="en-GB" sz="1600" dirty="0">
                <a:latin typeface="Azo Sans 2 Light" panose="020B0403030503020204" pitchFamily="34" charset="77"/>
              </a:rPr>
              <a:t>commissioning valves</a:t>
            </a:r>
          </a:p>
          <a:p>
            <a:pPr marL="731838" lvl="1" indent="-274638">
              <a:buFont typeface="Arial" charset="0"/>
              <a:buChar char="•"/>
              <a:tabLst>
                <a:tab pos="271463" algn="l"/>
              </a:tabLst>
              <a:defRPr/>
            </a:pPr>
            <a:r>
              <a:rPr lang="en-GB" sz="1600" dirty="0" err="1">
                <a:latin typeface="Azo Sans 2 Light" panose="020B0403030503020204" pitchFamily="34" charset="77"/>
              </a:rPr>
              <a:t>Hycocon</a:t>
            </a:r>
            <a:r>
              <a:rPr lang="en-GB" sz="1600" dirty="0">
                <a:latin typeface="Azo Sans 2 Light" panose="020B0403030503020204" pitchFamily="34" charset="77"/>
              </a:rPr>
              <a:t> and </a:t>
            </a:r>
            <a:br>
              <a:rPr lang="en-GB" sz="1600" dirty="0">
                <a:latin typeface="Azo Sans 2 Light" panose="020B0403030503020204" pitchFamily="34" charset="77"/>
              </a:rPr>
            </a:br>
            <a:r>
              <a:rPr lang="en-GB" sz="1600" dirty="0" err="1">
                <a:latin typeface="Azo Sans 2 Light" panose="020B0403030503020204" pitchFamily="34" charset="77"/>
              </a:rPr>
              <a:t>Hydromat</a:t>
            </a:r>
            <a:r>
              <a:rPr lang="en-GB" sz="1600" dirty="0">
                <a:latin typeface="Azo Sans 2 Light" panose="020B0403030503020204" pitchFamily="34" charset="77"/>
              </a:rPr>
              <a:t> differential pressure</a:t>
            </a:r>
            <a:br>
              <a:rPr lang="en-GB" sz="1600" dirty="0">
                <a:latin typeface="Azo Sans 2 Light" panose="020B0403030503020204" pitchFamily="34" charset="77"/>
              </a:rPr>
            </a:br>
            <a:r>
              <a:rPr lang="en-GB" sz="1600" dirty="0">
                <a:latin typeface="Azo Sans 2 Light" panose="020B0403030503020204" pitchFamily="34" charset="77"/>
              </a:rPr>
              <a:t>regulators</a:t>
            </a:r>
          </a:p>
          <a:p>
            <a:pPr marL="731838" lvl="1" indent="-274638">
              <a:buFont typeface="Arial" charset="0"/>
              <a:buChar char="•"/>
              <a:tabLst>
                <a:tab pos="271463" algn="l"/>
              </a:tabLst>
              <a:defRPr/>
            </a:pPr>
            <a:r>
              <a:rPr lang="en-GB" sz="1600" dirty="0" err="1">
                <a:latin typeface="Azo Sans 2 Light" panose="020B0403030503020204" pitchFamily="34" charset="77"/>
              </a:rPr>
              <a:t>Multidis</a:t>
            </a:r>
            <a:r>
              <a:rPr lang="en-GB" sz="1600" dirty="0">
                <a:latin typeface="Azo Sans 2 Light" panose="020B0403030503020204" pitchFamily="34" charset="77"/>
              </a:rPr>
              <a:t> heating circuit</a:t>
            </a:r>
            <a:br>
              <a:rPr lang="en-GB" sz="1600" dirty="0">
                <a:latin typeface="Azo Sans 2 Light" panose="020B0403030503020204" pitchFamily="34" charset="77"/>
              </a:rPr>
            </a:br>
            <a:r>
              <a:rPr lang="en-GB" sz="1600" dirty="0">
                <a:latin typeface="Azo Sans 2 Light" panose="020B0403030503020204" pitchFamily="34" charset="77"/>
              </a:rPr>
              <a:t>distributors/collectors</a:t>
            </a:r>
          </a:p>
          <a:p>
            <a:pPr marL="731838" lvl="1" indent="-274638">
              <a:buFont typeface="Arial" charset="0"/>
              <a:buChar char="•"/>
              <a:tabLst>
                <a:tab pos="271463" algn="l"/>
              </a:tabLst>
              <a:defRPr/>
            </a:pPr>
            <a:endParaRPr lang="en-GB" sz="1600" dirty="0">
              <a:latin typeface="Azo Sans 2 Light" panose="020B0403030503020204" pitchFamily="34" charset="77"/>
            </a:endParaRPr>
          </a:p>
        </p:txBody>
      </p:sp>
      <p:sp>
        <p:nvSpPr>
          <p:cNvPr id="35" name="SmartArt-Platzhalter 34">
            <a:extLst>
              <a:ext uri="{FF2B5EF4-FFF2-40B4-BE49-F238E27FC236}">
                <a16:creationId xmlns:a16="http://schemas.microsoft.com/office/drawing/2014/main" id="{ED932985-6189-0040-9F53-BCE98552F776}"/>
              </a:ext>
            </a:extLst>
          </p:cNvPr>
          <p:cNvSpPr>
            <a:spLocks noGrp="1"/>
          </p:cNvSpPr>
          <p:nvPr>
            <p:ph type="dgm" sz="quarter" idx="16"/>
          </p:nvPr>
        </p:nvSpPr>
        <p:spPr/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F619062-6D0E-4BA9-8C9C-8AEE6B9BF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Production Site</a:t>
            </a:r>
            <a:r>
              <a:rPr lang="de-DE" dirty="0"/>
              <a:t> </a:t>
            </a:r>
            <a:endParaRPr lang="en-GB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FD7FAAA-7C60-4148-8D20-2DDAE91C7F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Szydłowiec</a:t>
            </a:r>
          </a:p>
        </p:txBody>
      </p:sp>
      <p:sp>
        <p:nvSpPr>
          <p:cNvPr id="34" name="Textplatzhalter 33">
            <a:extLst>
              <a:ext uri="{FF2B5EF4-FFF2-40B4-BE49-F238E27FC236}">
                <a16:creationId xmlns:a16="http://schemas.microsoft.com/office/drawing/2014/main" id="{D5636F69-BC1C-C047-AA8D-0EB2D769B4D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3FC7B883-C646-E141-A3C2-8839ED52AB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597" y="5349527"/>
            <a:ext cx="810000" cy="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2636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platzhalter 9" descr="Ein Bild, das Person, drinnen, Mann, Vorbereiten enthält.&#10;&#10;Automatisch generierte Beschreibung">
            <a:extLst>
              <a:ext uri="{FF2B5EF4-FFF2-40B4-BE49-F238E27FC236}">
                <a16:creationId xmlns:a16="http://schemas.microsoft.com/office/drawing/2014/main" id="{C8DEF0F3-E132-A0BE-76C4-1DBBD5DB906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0" b="7780"/>
          <a:stretch>
            <a:fillRect/>
          </a:stretch>
        </p:blipFill>
        <p:spPr/>
      </p:pic>
      <p:sp>
        <p:nvSpPr>
          <p:cNvPr id="38" name="Rechteck 37">
            <a:extLst>
              <a:ext uri="{FF2B5EF4-FFF2-40B4-BE49-F238E27FC236}">
                <a16:creationId xmlns:a16="http://schemas.microsoft.com/office/drawing/2014/main" id="{4C8BB561-AA0B-DC49-A3A6-729A5FCAAEAA}"/>
              </a:ext>
            </a:extLst>
          </p:cNvPr>
          <p:cNvSpPr/>
          <p:nvPr/>
        </p:nvSpPr>
        <p:spPr>
          <a:xfrm>
            <a:off x="433386" y="3910914"/>
            <a:ext cx="5609068" cy="2613454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44000" tIns="36000" rtlCol="0" anchor="ctr"/>
          <a:lstStyle/>
          <a:p>
            <a:r>
              <a:rPr lang="en-GB" dirty="0"/>
              <a:t>Tianjin</a:t>
            </a:r>
            <a:r>
              <a:rPr lang="en-GB" sz="2000" dirty="0">
                <a:latin typeface="Azo Sans 2 Medium" panose="020B0603030503020204" pitchFamily="34" charset="77"/>
              </a:rPr>
              <a:t> - China</a:t>
            </a:r>
          </a:p>
          <a:p>
            <a:pPr marL="274638" indent="-274638">
              <a:buFont typeface="Arial" charset="0"/>
              <a:buChar char="•"/>
              <a:tabLst>
                <a:tab pos="271463" algn="l"/>
              </a:tabLst>
              <a:defRPr/>
            </a:pPr>
            <a:r>
              <a:rPr lang="en-GB" sz="2000" dirty="0">
                <a:latin typeface="Azo Sans 2 Light" panose="020B0403030503020204" pitchFamily="34" charset="77"/>
              </a:rPr>
              <a:t>Production for the Chinese market</a:t>
            </a:r>
          </a:p>
          <a:p>
            <a:pPr marL="731838" lvl="1" indent="-274638">
              <a:buFont typeface="Arial" charset="0"/>
              <a:buChar char="•"/>
              <a:tabLst>
                <a:tab pos="271463" algn="l"/>
              </a:tabLst>
              <a:defRPr/>
            </a:pPr>
            <a:r>
              <a:rPr lang="en-GB" sz="2000" dirty="0">
                <a:latin typeface="Azo Sans 2 Light" panose="020B0403030503020204" pitchFamily="34" charset="77"/>
              </a:rPr>
              <a:t> Distributors/collectors for</a:t>
            </a:r>
            <a:br>
              <a:rPr lang="en-GB" sz="2000" dirty="0">
                <a:latin typeface="Azo Sans 2 Light" panose="020B0403030503020204" pitchFamily="34" charset="77"/>
              </a:rPr>
            </a:br>
            <a:r>
              <a:rPr lang="en-GB" sz="2000" dirty="0">
                <a:latin typeface="Azo Sans 2 Light" panose="020B0403030503020204" pitchFamily="34" charset="77"/>
              </a:rPr>
              <a:t> surface heating</a:t>
            </a:r>
          </a:p>
          <a:p>
            <a:pPr marL="800100" lvl="1" indent="-342900">
              <a:buFont typeface="Arial" panose="020B0604020202020204" pitchFamily="34" charset="0"/>
              <a:buChar char="•"/>
              <a:tabLst>
                <a:tab pos="271463" algn="l"/>
              </a:tabLst>
              <a:defRPr/>
            </a:pPr>
            <a:r>
              <a:rPr lang="en-GB" sz="2000" dirty="0">
                <a:latin typeface="Azo Sans 2 Light" panose="020B0403030503020204" pitchFamily="34" charset="77"/>
              </a:rPr>
              <a:t>Plastic pipes for surface heating</a:t>
            </a:r>
          </a:p>
          <a:p>
            <a:pPr marL="800100" lvl="1" indent="-342900">
              <a:buFont typeface="Arial" panose="020B0604020202020204" pitchFamily="34" charset="0"/>
              <a:buChar char="•"/>
              <a:tabLst>
                <a:tab pos="271463" algn="l"/>
              </a:tabLst>
              <a:defRPr/>
            </a:pPr>
            <a:r>
              <a:rPr lang="en-GB" sz="2000" dirty="0">
                <a:latin typeface="Azo Sans 2 Light" panose="020B0403030503020204" pitchFamily="34" charset="77"/>
              </a:rPr>
              <a:t>Dwelling stations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271463" algn="l"/>
              </a:tabLst>
              <a:defRPr/>
            </a:pPr>
            <a:endParaRPr lang="en-GB" sz="1600" dirty="0">
              <a:latin typeface="Azo Sans 2 Light" panose="020B0403030503020204" pitchFamily="34" charset="77"/>
            </a:endParaRPr>
          </a:p>
        </p:txBody>
      </p:sp>
      <p:sp>
        <p:nvSpPr>
          <p:cNvPr id="35" name="SmartArt-Platzhalter 34">
            <a:extLst>
              <a:ext uri="{FF2B5EF4-FFF2-40B4-BE49-F238E27FC236}">
                <a16:creationId xmlns:a16="http://schemas.microsoft.com/office/drawing/2014/main" id="{ED932985-6189-0040-9F53-BCE98552F776}"/>
              </a:ext>
            </a:extLst>
          </p:cNvPr>
          <p:cNvSpPr>
            <a:spLocks noGrp="1"/>
          </p:cNvSpPr>
          <p:nvPr>
            <p:ph type="dgm" sz="quarter" idx="16"/>
          </p:nvPr>
        </p:nvSpPr>
        <p:spPr/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F619062-6D0E-4BA9-8C9C-8AEE6B9BF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Production Site 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FD7FAAA-7C60-4148-8D20-2DDAE91C7F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Tianjin</a:t>
            </a:r>
          </a:p>
        </p:txBody>
      </p:sp>
      <p:sp>
        <p:nvSpPr>
          <p:cNvPr id="34" name="Textplatzhalter 33">
            <a:extLst>
              <a:ext uri="{FF2B5EF4-FFF2-40B4-BE49-F238E27FC236}">
                <a16:creationId xmlns:a16="http://schemas.microsoft.com/office/drawing/2014/main" id="{D5636F69-BC1C-C047-AA8D-0EB2D769B4D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AT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3FC7B883-C646-E141-A3C2-8839ED52AB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597" y="5676979"/>
            <a:ext cx="810000" cy="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0297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CE7B6C-4787-C745-BB41-AA7CB4A52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Thank you very much for your attention!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812CC57-4BFE-BE43-B121-80814EDBAF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BC2F958-BC6E-C445-B28D-1628332CB4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0DBF2F7-901F-704A-ADD3-595410EE95C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F229C35E-8993-3643-B1A2-3137C02165E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15279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619062-6D0E-4BA9-8C9C-8AEE6B9BF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Oventrop Brand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FD7FAAA-7C60-4148-8D20-2DDAE91C7F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Our historical development - 170 years Oventrop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381FA82F-7CDE-4E34-9874-C07C1C659D98}"/>
              </a:ext>
            </a:extLst>
          </p:cNvPr>
          <p:cNvCxnSpPr/>
          <p:nvPr/>
        </p:nvCxnSpPr>
        <p:spPr>
          <a:xfrm>
            <a:off x="0" y="3946257"/>
            <a:ext cx="12192000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17282BAB-52E2-4B6C-A496-63599B532FE4}"/>
              </a:ext>
            </a:extLst>
          </p:cNvPr>
          <p:cNvGrpSpPr/>
          <p:nvPr/>
        </p:nvGrpSpPr>
        <p:grpSpPr>
          <a:xfrm>
            <a:off x="3933648" y="3596474"/>
            <a:ext cx="644696" cy="2540321"/>
            <a:chOff x="4068353" y="909361"/>
            <a:chExt cx="644696" cy="2540321"/>
          </a:xfrm>
        </p:grpSpPr>
        <p:cxnSp>
          <p:nvCxnSpPr>
            <p:cNvPr id="9" name="Gerader Verbinder 8">
              <a:extLst>
                <a:ext uri="{FF2B5EF4-FFF2-40B4-BE49-F238E27FC236}">
                  <a16:creationId xmlns:a16="http://schemas.microsoft.com/office/drawing/2014/main" id="{97E965BC-9910-4F17-BC84-0A6B61DB94F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90701" y="1443302"/>
              <a:ext cx="0" cy="2006380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C3F877C3-C313-4CC6-A2B5-023A6500B0F3}"/>
                </a:ext>
              </a:extLst>
            </p:cNvPr>
            <p:cNvSpPr/>
            <p:nvPr/>
          </p:nvSpPr>
          <p:spPr>
            <a:xfrm>
              <a:off x="4068353" y="909361"/>
              <a:ext cx="644696" cy="6201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E83A92BE-F98A-4BD2-8C77-31D6059D01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54705"/>
            <a:stretch/>
          </p:blipFill>
          <p:spPr>
            <a:xfrm>
              <a:off x="4120701" y="1244855"/>
              <a:ext cx="540000" cy="244592"/>
            </a:xfrm>
            <a:prstGeom prst="rect">
              <a:avLst/>
            </a:prstGeom>
          </p:spPr>
        </p:pic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416489E5-DDA0-4327-A976-0617A52E58BB}"/>
              </a:ext>
            </a:extLst>
          </p:cNvPr>
          <p:cNvGrpSpPr/>
          <p:nvPr/>
        </p:nvGrpSpPr>
        <p:grpSpPr>
          <a:xfrm>
            <a:off x="9656853" y="3596474"/>
            <a:ext cx="644696" cy="2598380"/>
            <a:chOff x="4068353" y="909361"/>
            <a:chExt cx="644696" cy="2598380"/>
          </a:xfrm>
        </p:grpSpPr>
        <p:cxnSp>
          <p:nvCxnSpPr>
            <p:cNvPr id="13" name="Gerader Verbinder 12">
              <a:extLst>
                <a:ext uri="{FF2B5EF4-FFF2-40B4-BE49-F238E27FC236}">
                  <a16:creationId xmlns:a16="http://schemas.microsoft.com/office/drawing/2014/main" id="{2160493C-969A-41FD-B927-6B193752B3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90701" y="1443302"/>
              <a:ext cx="0" cy="2064439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45ADF8C4-8632-426E-A2FC-F0DBBBF2CFC8}"/>
                </a:ext>
              </a:extLst>
            </p:cNvPr>
            <p:cNvSpPr/>
            <p:nvPr/>
          </p:nvSpPr>
          <p:spPr>
            <a:xfrm>
              <a:off x="4068353" y="909361"/>
              <a:ext cx="644696" cy="6201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A47253FD-3B82-44A1-AFF6-01F21DDBEB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53829"/>
            <a:stretch/>
          </p:blipFill>
          <p:spPr>
            <a:xfrm>
              <a:off x="4120701" y="1240125"/>
              <a:ext cx="540000" cy="249322"/>
            </a:xfrm>
            <a:prstGeom prst="rect">
              <a:avLst/>
            </a:prstGeom>
          </p:spPr>
        </p:pic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55E139B8-AE0B-4973-B158-28B617179FF0}"/>
              </a:ext>
            </a:extLst>
          </p:cNvPr>
          <p:cNvGrpSpPr/>
          <p:nvPr/>
        </p:nvGrpSpPr>
        <p:grpSpPr>
          <a:xfrm>
            <a:off x="8150427" y="1751638"/>
            <a:ext cx="644696" cy="2551138"/>
            <a:chOff x="4068353" y="-1021605"/>
            <a:chExt cx="644696" cy="2551138"/>
          </a:xfrm>
        </p:grpSpPr>
        <p:cxnSp>
          <p:nvCxnSpPr>
            <p:cNvPr id="17" name="Gerader Verbinder 16">
              <a:extLst>
                <a:ext uri="{FF2B5EF4-FFF2-40B4-BE49-F238E27FC236}">
                  <a16:creationId xmlns:a16="http://schemas.microsoft.com/office/drawing/2014/main" id="{8E7180F6-C554-4F79-A990-5121D8D041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90701" y="-1021605"/>
              <a:ext cx="0" cy="1991549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5A13BCBC-1E6A-47A0-ACC8-D0E45B61D52B}"/>
                </a:ext>
              </a:extLst>
            </p:cNvPr>
            <p:cNvSpPr/>
            <p:nvPr/>
          </p:nvSpPr>
          <p:spPr>
            <a:xfrm>
              <a:off x="4068353" y="909361"/>
              <a:ext cx="644696" cy="6201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24BFBC9A-90DE-4D26-BC23-A5217B9E63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b="52333"/>
            <a:stretch/>
          </p:blipFill>
          <p:spPr>
            <a:xfrm>
              <a:off x="4120701" y="949447"/>
              <a:ext cx="540000" cy="257402"/>
            </a:xfrm>
            <a:prstGeom prst="rect">
              <a:avLst/>
            </a:prstGeom>
          </p:spPr>
        </p:pic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19F258B2-ABEE-47A4-9E41-8A3CBAA59FD7}"/>
              </a:ext>
            </a:extLst>
          </p:cNvPr>
          <p:cNvGrpSpPr/>
          <p:nvPr/>
        </p:nvGrpSpPr>
        <p:grpSpPr>
          <a:xfrm>
            <a:off x="2654091" y="1755885"/>
            <a:ext cx="644696" cy="2540323"/>
            <a:chOff x="4068353" y="-1010790"/>
            <a:chExt cx="644696" cy="2540323"/>
          </a:xfrm>
        </p:grpSpPr>
        <p:cxnSp>
          <p:nvCxnSpPr>
            <p:cNvPr id="21" name="Gerader Verbinder 20">
              <a:extLst>
                <a:ext uri="{FF2B5EF4-FFF2-40B4-BE49-F238E27FC236}">
                  <a16:creationId xmlns:a16="http://schemas.microsoft.com/office/drawing/2014/main" id="{B909397B-AE1E-4C69-8D17-A1C20809D3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90701" y="-1010790"/>
              <a:ext cx="0" cy="1980734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5A78A3AB-96BC-417D-B74C-80FF92A4F1FE}"/>
                </a:ext>
              </a:extLst>
            </p:cNvPr>
            <p:cNvSpPr/>
            <p:nvPr/>
          </p:nvSpPr>
          <p:spPr>
            <a:xfrm>
              <a:off x="4068353" y="909361"/>
              <a:ext cx="644696" cy="6201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B688AFB0-2267-439D-9CB7-3A22B34FA5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b="53383"/>
            <a:stretch/>
          </p:blipFill>
          <p:spPr>
            <a:xfrm>
              <a:off x="4120701" y="949447"/>
              <a:ext cx="540000" cy="251731"/>
            </a:xfrm>
            <a:prstGeom prst="rect">
              <a:avLst/>
            </a:prstGeom>
          </p:spPr>
        </p:pic>
      </p:grpSp>
      <p:sp>
        <p:nvSpPr>
          <p:cNvPr id="24" name="Inhaltsplatzhalter 2">
            <a:extLst>
              <a:ext uri="{FF2B5EF4-FFF2-40B4-BE49-F238E27FC236}">
                <a16:creationId xmlns:a16="http://schemas.microsoft.com/office/drawing/2014/main" id="{5D8DDF92-34D4-4D66-A15D-7BF099A1AC99}"/>
              </a:ext>
            </a:extLst>
          </p:cNvPr>
          <p:cNvSpPr txBox="1">
            <a:spLocks/>
          </p:cNvSpPr>
          <p:nvPr/>
        </p:nvSpPr>
        <p:spPr>
          <a:xfrm>
            <a:off x="3070510" y="1751638"/>
            <a:ext cx="2301924" cy="14567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80975" indent="-180975" algn="l" defTabSz="914400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1pPr>
            <a:lvl2pPr marL="361950" indent="-180975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10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2pPr>
            <a:lvl3pPr marL="542925" indent="-180975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10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10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4pPr>
            <a:lvl5pPr marL="895350" indent="-180975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10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GB" cap="all" dirty="0">
                <a:solidFill>
                  <a:schemeClr val="tx2"/>
                </a:solidFill>
                <a:latin typeface="Azo Sans 2 Medium" panose="020B0703030503020204" pitchFamily="34" charset="0"/>
              </a:rPr>
              <a:t>1851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GB" sz="1050" dirty="0"/>
              <a:t>Arnold Oventrop (1820-1871) founds the Arnold Oventrop &amp; Co. Messing- and </a:t>
            </a:r>
            <a:r>
              <a:rPr lang="en-GB" sz="1050" dirty="0" err="1"/>
              <a:t>Broncewarenfabrik</a:t>
            </a:r>
            <a:r>
              <a:rPr lang="en-GB" sz="1050" dirty="0"/>
              <a:t> in </a:t>
            </a:r>
            <a:r>
              <a:rPr lang="en-GB" sz="1050" dirty="0" err="1"/>
              <a:t>Altena</a:t>
            </a:r>
            <a:r>
              <a:rPr lang="en-GB" sz="1050" dirty="0"/>
              <a:t>, Germany. </a:t>
            </a:r>
            <a:endParaRPr lang="en-GB" sz="1100" dirty="0"/>
          </a:p>
        </p:txBody>
      </p:sp>
      <p:sp>
        <p:nvSpPr>
          <p:cNvPr id="25" name="Inhaltsplatzhalter 2">
            <a:extLst>
              <a:ext uri="{FF2B5EF4-FFF2-40B4-BE49-F238E27FC236}">
                <a16:creationId xmlns:a16="http://schemas.microsoft.com/office/drawing/2014/main" id="{289DC70D-69B6-4D93-9370-3200D61D37A0}"/>
              </a:ext>
            </a:extLst>
          </p:cNvPr>
          <p:cNvSpPr txBox="1">
            <a:spLocks/>
          </p:cNvSpPr>
          <p:nvPr/>
        </p:nvSpPr>
        <p:spPr>
          <a:xfrm>
            <a:off x="8590517" y="1700213"/>
            <a:ext cx="2301924" cy="145674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Clr>
                <a:schemeClr val="tx2"/>
              </a:buClr>
              <a:buSzPct val="120000"/>
              <a:buNone/>
            </a:pPr>
            <a:r>
              <a:rPr lang="de-DE" sz="1600" cap="all" dirty="0">
                <a:solidFill>
                  <a:schemeClr val="tx2"/>
                </a:solidFill>
                <a:latin typeface="Azo Sans 2 Medium" panose="020B0703030503020204" pitchFamily="34" charset="0"/>
              </a:rPr>
              <a:t>1980</a:t>
            </a:r>
          </a:p>
          <a:p>
            <a:pPr marL="0" indent="0">
              <a:lnSpc>
                <a:spcPct val="100000"/>
              </a:lnSpc>
              <a:buClr>
                <a:schemeClr val="bg1"/>
              </a:buClr>
              <a:buSzPct val="120000"/>
              <a:buFont typeface="Arial" panose="020B0604020202020204" pitchFamily="34" charset="0"/>
              <a:buNone/>
            </a:pPr>
            <a:r>
              <a:rPr lang="en-GB" sz="1050" dirty="0"/>
              <a:t>Opening of the production plant in </a:t>
            </a:r>
            <a:r>
              <a:rPr lang="en-GB" sz="1050" dirty="0" err="1"/>
              <a:t>Brilon</a:t>
            </a:r>
            <a:r>
              <a:rPr lang="en-GB" sz="1050" dirty="0"/>
              <a:t>, Germany.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sz="1800" dirty="0"/>
          </a:p>
        </p:txBody>
      </p:sp>
      <p:sp>
        <p:nvSpPr>
          <p:cNvPr id="27" name="Inhaltsplatzhalter 2">
            <a:extLst>
              <a:ext uri="{FF2B5EF4-FFF2-40B4-BE49-F238E27FC236}">
                <a16:creationId xmlns:a16="http://schemas.microsoft.com/office/drawing/2014/main" id="{327B1BB6-0445-4122-8A14-ED8AEAE5F9A7}"/>
              </a:ext>
            </a:extLst>
          </p:cNvPr>
          <p:cNvSpPr txBox="1">
            <a:spLocks/>
          </p:cNvSpPr>
          <p:nvPr/>
        </p:nvSpPr>
        <p:spPr>
          <a:xfrm>
            <a:off x="10134129" y="4444690"/>
            <a:ext cx="1624481" cy="145674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Clr>
                <a:schemeClr val="tx2"/>
              </a:buClr>
              <a:buSzPct val="120000"/>
              <a:buNone/>
            </a:pPr>
            <a:r>
              <a:rPr lang="de-DE" sz="1800" cap="all" dirty="0">
                <a:solidFill>
                  <a:schemeClr val="tx2"/>
                </a:solidFill>
                <a:latin typeface="Azo Sans 2 Medium" panose="020B0703030503020204" pitchFamily="34" charset="0"/>
              </a:rPr>
              <a:t>1983</a:t>
            </a:r>
            <a:endParaRPr lang="de-DE" sz="1600" cap="all" dirty="0">
              <a:solidFill>
                <a:schemeClr val="tx2"/>
              </a:solidFill>
              <a:latin typeface="Azo Sans 2 Medium" panose="020B0703030503020204" pitchFamily="34" charset="0"/>
            </a:endParaRPr>
          </a:p>
          <a:p>
            <a:pPr marL="0" indent="0">
              <a:lnSpc>
                <a:spcPct val="100000"/>
              </a:lnSpc>
              <a:buClr>
                <a:schemeClr val="bg1"/>
              </a:buClr>
              <a:buSzPct val="120000"/>
              <a:buFont typeface="Arial" panose="020B0604020202020204" pitchFamily="34" charset="0"/>
              <a:buNone/>
            </a:pPr>
            <a:r>
              <a:rPr lang="en-GB" sz="1050" dirty="0"/>
              <a:t>Opening of the first subsidiary in </a:t>
            </a:r>
            <a:r>
              <a:rPr lang="en-GB" sz="1050" dirty="0" err="1"/>
              <a:t>Wasselonne</a:t>
            </a:r>
            <a:r>
              <a:rPr lang="en-GB" sz="1050" dirty="0"/>
              <a:t>, France.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sz="1800" dirty="0"/>
          </a:p>
        </p:txBody>
      </p:sp>
      <p:pic>
        <p:nvPicPr>
          <p:cNvPr id="28" name="Grafik 27" descr="Ein Bild, das Gebäude, draußen, Foto, Person enthält.&#10;&#10;Automatisch generierte Beschreibung">
            <a:extLst>
              <a:ext uri="{FF2B5EF4-FFF2-40B4-BE49-F238E27FC236}">
                <a16:creationId xmlns:a16="http://schemas.microsoft.com/office/drawing/2014/main" id="{7C4BF556-95AB-444B-BA1B-3CB7C53EF2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25" y="1755885"/>
            <a:ext cx="2406896" cy="1643107"/>
          </a:xfrm>
          <a:prstGeom prst="rect">
            <a:avLst/>
          </a:prstGeom>
        </p:spPr>
      </p:pic>
      <p:pic>
        <p:nvPicPr>
          <p:cNvPr id="29" name="Grafik 28" descr="Ein Bild, das draußen, Gras, Haus, Straße enthält.&#10;&#10;Automatisch generierte Beschreibung">
            <a:extLst>
              <a:ext uri="{FF2B5EF4-FFF2-40B4-BE49-F238E27FC236}">
                <a16:creationId xmlns:a16="http://schemas.microsoft.com/office/drawing/2014/main" id="{E98BA9A8-3528-4835-A605-259C96D858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291" y="4501335"/>
            <a:ext cx="2395692" cy="1635460"/>
          </a:xfrm>
          <a:prstGeom prst="rect">
            <a:avLst/>
          </a:prstGeom>
        </p:spPr>
      </p:pic>
      <p:pic>
        <p:nvPicPr>
          <p:cNvPr id="30" name="Grafik 29" descr="Ein Bild, das Gebäude, Tisch, aus Holz, Kühlschrank enthält.&#10;&#10;Automatisch generierte Beschreibung">
            <a:extLst>
              <a:ext uri="{FF2B5EF4-FFF2-40B4-BE49-F238E27FC236}">
                <a16:creationId xmlns:a16="http://schemas.microsoft.com/office/drawing/2014/main" id="{5B52D172-F315-4D62-AC18-C8E253ABB0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331" y="1751639"/>
            <a:ext cx="2441703" cy="1666870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F6C6A9D5-CC9D-D242-B1B6-432C49C2C00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806" b="8067"/>
          <a:stretch/>
        </p:blipFill>
        <p:spPr>
          <a:xfrm>
            <a:off x="7392675" y="4501335"/>
            <a:ext cx="2395684" cy="1635459"/>
          </a:xfrm>
          <a:prstGeom prst="rect">
            <a:avLst/>
          </a:prstGeom>
        </p:spPr>
      </p:pic>
      <p:sp>
        <p:nvSpPr>
          <p:cNvPr id="31" name="Inhaltsplatzhalter 2">
            <a:extLst>
              <a:ext uri="{FF2B5EF4-FFF2-40B4-BE49-F238E27FC236}">
                <a16:creationId xmlns:a16="http://schemas.microsoft.com/office/drawing/2014/main" id="{52CA748F-D350-B64F-A7F4-951B2BDFBCD2}"/>
              </a:ext>
            </a:extLst>
          </p:cNvPr>
          <p:cNvSpPr txBox="1">
            <a:spLocks/>
          </p:cNvSpPr>
          <p:nvPr/>
        </p:nvSpPr>
        <p:spPr>
          <a:xfrm>
            <a:off x="4402836" y="4446781"/>
            <a:ext cx="2301924" cy="14567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80975" indent="-180975" algn="l" defTabSz="914400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1pPr>
            <a:lvl2pPr marL="361950" indent="-180975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10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2pPr>
            <a:lvl3pPr marL="542925" indent="-180975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10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10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4pPr>
            <a:lvl5pPr marL="895350" indent="-180975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10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GB" cap="all" dirty="0">
                <a:solidFill>
                  <a:schemeClr val="tx2"/>
                </a:solidFill>
                <a:latin typeface="Azo Sans 2 Medium" panose="020B0703030503020204" pitchFamily="34" charset="0"/>
              </a:rPr>
              <a:t>1886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GB" sz="1050" dirty="0"/>
              <a:t>The town of </a:t>
            </a:r>
            <a:r>
              <a:rPr lang="en-GB" sz="1050" dirty="0" err="1"/>
              <a:t>Altena</a:t>
            </a:r>
            <a:r>
              <a:rPr lang="en-GB" sz="1050" dirty="0"/>
              <a:t> is now highly industrialised. Labour becomes scarce and Oventrop relocates production to various locations in the Sauerland – among others to Iserlohn and </a:t>
            </a:r>
            <a:r>
              <a:rPr lang="en-GB" sz="1050" dirty="0" err="1"/>
              <a:t>Bigge</a:t>
            </a:r>
            <a:r>
              <a:rPr lang="en-GB" sz="1050" dirty="0"/>
              <a:t>, Germany. </a:t>
            </a:r>
          </a:p>
        </p:txBody>
      </p:sp>
    </p:spTree>
    <p:extLst>
      <p:ext uri="{BB962C8B-B14F-4D97-AF65-F5344CB8AC3E}">
        <p14:creationId xmlns:p14="http://schemas.microsoft.com/office/powerpoint/2010/main" val="370894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619062-6D0E-4BA9-8C9C-8AEE6B9BF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Oventrop Brand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FD7FAAA-7C60-4148-8D20-2DDAE91C7F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Our historical development- 170 years Oventrop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381FA82F-7CDE-4E34-9874-C07C1C659D98}"/>
              </a:ext>
            </a:extLst>
          </p:cNvPr>
          <p:cNvCxnSpPr/>
          <p:nvPr/>
        </p:nvCxnSpPr>
        <p:spPr>
          <a:xfrm>
            <a:off x="0" y="3946257"/>
            <a:ext cx="12192000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17282BAB-52E2-4B6C-A496-63599B532FE4}"/>
              </a:ext>
            </a:extLst>
          </p:cNvPr>
          <p:cNvGrpSpPr/>
          <p:nvPr/>
        </p:nvGrpSpPr>
        <p:grpSpPr>
          <a:xfrm>
            <a:off x="3190027" y="3615010"/>
            <a:ext cx="644696" cy="2557740"/>
            <a:chOff x="4068353" y="909361"/>
            <a:chExt cx="644696" cy="2557740"/>
          </a:xfrm>
        </p:grpSpPr>
        <p:cxnSp>
          <p:nvCxnSpPr>
            <p:cNvPr id="9" name="Gerader Verbinder 8">
              <a:extLst>
                <a:ext uri="{FF2B5EF4-FFF2-40B4-BE49-F238E27FC236}">
                  <a16:creationId xmlns:a16="http://schemas.microsoft.com/office/drawing/2014/main" id="{97E965BC-9910-4F17-BC84-0A6B61DB94F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90701" y="1443302"/>
              <a:ext cx="0" cy="2023799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C3F877C3-C313-4CC6-A2B5-023A6500B0F3}"/>
                </a:ext>
              </a:extLst>
            </p:cNvPr>
            <p:cNvSpPr/>
            <p:nvPr/>
          </p:nvSpPr>
          <p:spPr>
            <a:xfrm>
              <a:off x="4068353" y="909361"/>
              <a:ext cx="644696" cy="6201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E83A92BE-F98A-4BD2-8C77-31D6059D01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54705"/>
            <a:stretch/>
          </p:blipFill>
          <p:spPr>
            <a:xfrm>
              <a:off x="4120701" y="1244855"/>
              <a:ext cx="540000" cy="244592"/>
            </a:xfrm>
            <a:prstGeom prst="rect">
              <a:avLst/>
            </a:prstGeom>
          </p:spPr>
        </p:pic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55E139B8-AE0B-4973-B158-28B617179FF0}"/>
              </a:ext>
            </a:extLst>
          </p:cNvPr>
          <p:cNvGrpSpPr/>
          <p:nvPr/>
        </p:nvGrpSpPr>
        <p:grpSpPr>
          <a:xfrm>
            <a:off x="7657316" y="1751638"/>
            <a:ext cx="644696" cy="2551138"/>
            <a:chOff x="4068353" y="-1021605"/>
            <a:chExt cx="644696" cy="2551138"/>
          </a:xfrm>
        </p:grpSpPr>
        <p:cxnSp>
          <p:nvCxnSpPr>
            <p:cNvPr id="17" name="Gerader Verbinder 16">
              <a:extLst>
                <a:ext uri="{FF2B5EF4-FFF2-40B4-BE49-F238E27FC236}">
                  <a16:creationId xmlns:a16="http://schemas.microsoft.com/office/drawing/2014/main" id="{8E7180F6-C554-4F79-A990-5121D8D041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90701" y="-1021605"/>
              <a:ext cx="0" cy="1991549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5A13BCBC-1E6A-47A0-ACC8-D0E45B61D52B}"/>
                </a:ext>
              </a:extLst>
            </p:cNvPr>
            <p:cNvSpPr/>
            <p:nvPr/>
          </p:nvSpPr>
          <p:spPr>
            <a:xfrm>
              <a:off x="4068353" y="909361"/>
              <a:ext cx="644696" cy="6201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24BFBC9A-90DE-4D26-BC23-A5217B9E63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52333"/>
            <a:stretch/>
          </p:blipFill>
          <p:spPr>
            <a:xfrm>
              <a:off x="4120701" y="949447"/>
              <a:ext cx="540000" cy="257402"/>
            </a:xfrm>
            <a:prstGeom prst="rect">
              <a:avLst/>
            </a:prstGeom>
          </p:spPr>
        </p:pic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19F258B2-ABEE-47A4-9E41-8A3CBAA59FD7}"/>
              </a:ext>
            </a:extLst>
          </p:cNvPr>
          <p:cNvGrpSpPr/>
          <p:nvPr/>
        </p:nvGrpSpPr>
        <p:grpSpPr>
          <a:xfrm>
            <a:off x="745863" y="1762453"/>
            <a:ext cx="644696" cy="2540323"/>
            <a:chOff x="4068353" y="-1010790"/>
            <a:chExt cx="644696" cy="2540323"/>
          </a:xfrm>
        </p:grpSpPr>
        <p:cxnSp>
          <p:nvCxnSpPr>
            <p:cNvPr id="21" name="Gerader Verbinder 20">
              <a:extLst>
                <a:ext uri="{FF2B5EF4-FFF2-40B4-BE49-F238E27FC236}">
                  <a16:creationId xmlns:a16="http://schemas.microsoft.com/office/drawing/2014/main" id="{B909397B-AE1E-4C69-8D17-A1C20809D3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90701" y="-1010790"/>
              <a:ext cx="0" cy="1980734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5A78A3AB-96BC-417D-B74C-80FF92A4F1FE}"/>
                </a:ext>
              </a:extLst>
            </p:cNvPr>
            <p:cNvSpPr/>
            <p:nvPr/>
          </p:nvSpPr>
          <p:spPr>
            <a:xfrm>
              <a:off x="4068353" y="909361"/>
              <a:ext cx="644696" cy="6201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B688AFB0-2267-439D-9CB7-3A22B34FA5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53383"/>
            <a:stretch/>
          </p:blipFill>
          <p:spPr>
            <a:xfrm>
              <a:off x="4120701" y="949447"/>
              <a:ext cx="540000" cy="251731"/>
            </a:xfrm>
            <a:prstGeom prst="rect">
              <a:avLst/>
            </a:prstGeom>
          </p:spPr>
        </p:pic>
      </p:grpSp>
      <p:sp>
        <p:nvSpPr>
          <p:cNvPr id="24" name="Inhaltsplatzhalter 2">
            <a:extLst>
              <a:ext uri="{FF2B5EF4-FFF2-40B4-BE49-F238E27FC236}">
                <a16:creationId xmlns:a16="http://schemas.microsoft.com/office/drawing/2014/main" id="{5D8DDF92-34D4-4D66-A15D-7BF099A1AC99}"/>
              </a:ext>
            </a:extLst>
          </p:cNvPr>
          <p:cNvSpPr txBox="1">
            <a:spLocks/>
          </p:cNvSpPr>
          <p:nvPr/>
        </p:nvSpPr>
        <p:spPr>
          <a:xfrm>
            <a:off x="1338211" y="1757160"/>
            <a:ext cx="2059753" cy="14567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80975" indent="-180975" algn="l" defTabSz="914400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1pPr>
            <a:lvl2pPr marL="361950" indent="-180975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10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2pPr>
            <a:lvl3pPr marL="542925" indent="-180975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10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10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4pPr>
            <a:lvl5pPr marL="895350" indent="-180975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10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de-DE" cap="all" dirty="0">
                <a:solidFill>
                  <a:schemeClr val="tx2"/>
                </a:solidFill>
                <a:latin typeface="Azo Sans 2 Medium" panose="020B0703030503020204" pitchFamily="34" charset="0"/>
              </a:rPr>
              <a:t>1995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GB" sz="1050" dirty="0"/>
              <a:t>Opening of the subsidiary in England.</a:t>
            </a:r>
            <a:endParaRPr lang="en-GB" sz="1100" dirty="0"/>
          </a:p>
        </p:txBody>
      </p:sp>
      <p:sp>
        <p:nvSpPr>
          <p:cNvPr id="25" name="Inhaltsplatzhalter 2">
            <a:extLst>
              <a:ext uri="{FF2B5EF4-FFF2-40B4-BE49-F238E27FC236}">
                <a16:creationId xmlns:a16="http://schemas.microsoft.com/office/drawing/2014/main" id="{289DC70D-69B6-4D93-9370-3200D61D37A0}"/>
              </a:ext>
            </a:extLst>
          </p:cNvPr>
          <p:cNvSpPr txBox="1">
            <a:spLocks/>
          </p:cNvSpPr>
          <p:nvPr/>
        </p:nvSpPr>
        <p:spPr>
          <a:xfrm>
            <a:off x="8119624" y="1751638"/>
            <a:ext cx="2668982" cy="145674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Clr>
                <a:schemeClr val="tx2"/>
              </a:buClr>
              <a:buSzPct val="120000"/>
              <a:buNone/>
            </a:pPr>
            <a:r>
              <a:rPr lang="de-DE" sz="1600" cap="all" dirty="0">
                <a:solidFill>
                  <a:schemeClr val="tx2"/>
                </a:solidFill>
                <a:latin typeface="Azo Sans 2 Medium" panose="020B0703030503020204" pitchFamily="34" charset="0"/>
              </a:rPr>
              <a:t>1996-2021</a:t>
            </a:r>
          </a:p>
          <a:p>
            <a:pPr marL="0" indent="0">
              <a:lnSpc>
                <a:spcPct val="100000"/>
              </a:lnSpc>
              <a:buClr>
                <a:schemeClr val="bg1"/>
              </a:buClr>
              <a:buSzPct val="120000"/>
              <a:buNone/>
            </a:pPr>
            <a:r>
              <a:rPr lang="en-GB" sz="1050" dirty="0"/>
              <a:t>Opening of further subsidiaries e.g. in China and Russia as well as numerous representations. Purchase and integration of </a:t>
            </a:r>
            <a:r>
              <a:rPr lang="en-GB" sz="1050" dirty="0" err="1"/>
              <a:t>Kring</a:t>
            </a:r>
            <a:r>
              <a:rPr lang="en-GB" sz="1050" dirty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 sz="1800" dirty="0"/>
          </a:p>
        </p:txBody>
      </p:sp>
      <p:sp>
        <p:nvSpPr>
          <p:cNvPr id="32" name="Inhaltsplatzhalter 2">
            <a:extLst>
              <a:ext uri="{FF2B5EF4-FFF2-40B4-BE49-F238E27FC236}">
                <a16:creationId xmlns:a16="http://schemas.microsoft.com/office/drawing/2014/main" id="{11D72B2D-10DF-1246-8B03-5E0C9AEA4C05}"/>
              </a:ext>
            </a:extLst>
          </p:cNvPr>
          <p:cNvSpPr txBox="1">
            <a:spLocks/>
          </p:cNvSpPr>
          <p:nvPr/>
        </p:nvSpPr>
        <p:spPr>
          <a:xfrm>
            <a:off x="3794076" y="4420800"/>
            <a:ext cx="2301924" cy="14567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80975" indent="-180975" algn="l" defTabSz="914400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1pPr>
            <a:lvl2pPr marL="361950" indent="-180975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10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2pPr>
            <a:lvl3pPr marL="542925" indent="-180975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10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10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4pPr>
            <a:lvl5pPr marL="895350" indent="-180975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10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GB" cap="all" dirty="0">
                <a:solidFill>
                  <a:schemeClr val="tx2"/>
                </a:solidFill>
                <a:latin typeface="Azo Sans 2 Medium" panose="020B0703030503020204" pitchFamily="34" charset="0"/>
              </a:rPr>
              <a:t>1995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GB" sz="1050" dirty="0"/>
              <a:t>Opening of the subsidiary in Warsaw, Poland. </a:t>
            </a:r>
            <a:endParaRPr lang="en-GB" sz="1100" dirty="0"/>
          </a:p>
        </p:txBody>
      </p:sp>
      <p:pic>
        <p:nvPicPr>
          <p:cNvPr id="28" name="Grafik 27" descr="Ein Bild, das Text, draußen, Himmel, Baum enthält.&#10;&#10;Automatisch generierte Beschreibung">
            <a:extLst>
              <a:ext uri="{FF2B5EF4-FFF2-40B4-BE49-F238E27FC236}">
                <a16:creationId xmlns:a16="http://schemas.microsoft.com/office/drawing/2014/main" id="{34B58822-7767-3A49-BAAD-7078A48F05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282" y="4420059"/>
            <a:ext cx="2453824" cy="1648368"/>
          </a:xfrm>
          <a:prstGeom prst="rect">
            <a:avLst/>
          </a:prstGeom>
        </p:spPr>
      </p:pic>
      <p:pic>
        <p:nvPicPr>
          <p:cNvPr id="38" name="Grafik 37" descr="Ein Bild, das Karte enthält.&#10;&#10;Automatisch generierte Beschreibung">
            <a:extLst>
              <a:ext uri="{FF2B5EF4-FFF2-40B4-BE49-F238E27FC236}">
                <a16:creationId xmlns:a16="http://schemas.microsoft.com/office/drawing/2014/main" id="{4F477FA4-5472-1C40-ABBA-44E5A50B34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0372" y="1757289"/>
            <a:ext cx="3706944" cy="1950368"/>
          </a:xfrm>
          <a:prstGeom prst="rect">
            <a:avLst/>
          </a:prstGeom>
          <a:ln>
            <a:solidFill>
              <a:schemeClr val="accent5"/>
            </a:solidFill>
          </a:ln>
        </p:spPr>
      </p:pic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17282BAB-52E2-4B6C-A496-63599B532FE4}"/>
              </a:ext>
            </a:extLst>
          </p:cNvPr>
          <p:cNvGrpSpPr/>
          <p:nvPr/>
        </p:nvGrpSpPr>
        <p:grpSpPr>
          <a:xfrm>
            <a:off x="9131767" y="3602816"/>
            <a:ext cx="644696" cy="2557740"/>
            <a:chOff x="4068353" y="909361"/>
            <a:chExt cx="644696" cy="2557740"/>
          </a:xfrm>
        </p:grpSpPr>
        <p:cxnSp>
          <p:nvCxnSpPr>
            <p:cNvPr id="27" name="Gerader Verbinder 26">
              <a:extLst>
                <a:ext uri="{FF2B5EF4-FFF2-40B4-BE49-F238E27FC236}">
                  <a16:creationId xmlns:a16="http://schemas.microsoft.com/office/drawing/2014/main" id="{97E965BC-9910-4F17-BC84-0A6B61DB94F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90701" y="1443302"/>
              <a:ext cx="0" cy="2023799"/>
            </a:xfrm>
            <a:prstGeom prst="line">
              <a:avLst/>
            </a:prstGeom>
            <a:ln w="381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C3F877C3-C313-4CC6-A2B5-023A6500B0F3}"/>
                </a:ext>
              </a:extLst>
            </p:cNvPr>
            <p:cNvSpPr/>
            <p:nvPr/>
          </p:nvSpPr>
          <p:spPr>
            <a:xfrm>
              <a:off x="4068353" y="909361"/>
              <a:ext cx="644696" cy="62017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30" name="Grafik 29">
              <a:extLst>
                <a:ext uri="{FF2B5EF4-FFF2-40B4-BE49-F238E27FC236}">
                  <a16:creationId xmlns:a16="http://schemas.microsoft.com/office/drawing/2014/main" id="{E83A92BE-F98A-4BD2-8C77-31D6059D01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54705"/>
            <a:stretch/>
          </p:blipFill>
          <p:spPr>
            <a:xfrm>
              <a:off x="4120701" y="1244855"/>
              <a:ext cx="540000" cy="244592"/>
            </a:xfrm>
            <a:prstGeom prst="rect">
              <a:avLst/>
            </a:prstGeom>
          </p:spPr>
        </p:pic>
      </p:grpSp>
      <p:sp>
        <p:nvSpPr>
          <p:cNvPr id="31" name="Inhaltsplatzhalter 2">
            <a:extLst>
              <a:ext uri="{FF2B5EF4-FFF2-40B4-BE49-F238E27FC236}">
                <a16:creationId xmlns:a16="http://schemas.microsoft.com/office/drawing/2014/main" id="{11D72B2D-10DF-1246-8B03-5E0C9AEA4C05}"/>
              </a:ext>
            </a:extLst>
          </p:cNvPr>
          <p:cNvSpPr txBox="1">
            <a:spLocks/>
          </p:cNvSpPr>
          <p:nvPr/>
        </p:nvSpPr>
        <p:spPr>
          <a:xfrm>
            <a:off x="9724115" y="4420800"/>
            <a:ext cx="2034498" cy="145674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80975" indent="-180975" algn="l" defTabSz="914400" rtl="0" eaLnBrk="1" latinLnBrk="0" hangingPunct="1">
              <a:lnSpc>
                <a:spcPct val="120000"/>
              </a:lnSpc>
              <a:spcBef>
                <a:spcPts val="1000"/>
              </a:spcBef>
              <a:spcAft>
                <a:spcPts val="10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1pPr>
            <a:lvl2pPr marL="361950" indent="-180975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10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2pPr>
            <a:lvl3pPr marL="542925" indent="-180975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10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3pPr>
            <a:lvl4pPr marL="714375" indent="-171450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10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4pPr>
            <a:lvl5pPr marL="895350" indent="-180975" algn="l" defTabSz="914400" rtl="0" eaLnBrk="1" latinLnBrk="0" hangingPunct="1">
              <a:lnSpc>
                <a:spcPct val="120000"/>
              </a:lnSpc>
              <a:spcBef>
                <a:spcPts val="500"/>
              </a:spcBef>
              <a:spcAft>
                <a:spcPts val="1000"/>
              </a:spcAft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zo Sans 2" panose="020B06030305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de-DE" cap="all" dirty="0">
                <a:solidFill>
                  <a:schemeClr val="tx2"/>
                </a:solidFill>
                <a:latin typeface="Azo Sans 2 Medium" panose="020B0703030503020204" pitchFamily="34" charset="0"/>
              </a:rPr>
              <a:t>2022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GB" sz="1050" dirty="0"/>
              <a:t>Opening of our new production site in </a:t>
            </a:r>
            <a:r>
              <a:rPr lang="en-GB" sz="1050" dirty="0" err="1"/>
              <a:t>Szydłowiec</a:t>
            </a:r>
            <a:r>
              <a:rPr lang="en-GB" sz="1050" dirty="0"/>
              <a:t>, Poland.</a:t>
            </a:r>
            <a:br>
              <a:rPr lang="en-GB" sz="1050" dirty="0"/>
            </a:br>
            <a:endParaRPr lang="en-GB" sz="1050" dirty="0"/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endParaRPr lang="de-DE" sz="11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C4E2D28-7A74-FD3F-0437-9CD73603C73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7134" y="4420800"/>
            <a:ext cx="2455200" cy="1643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3419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A32C45-5D62-C640-A758-C167A008A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Oventrop Brand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C778B1E-1630-9B47-9A04-375D466456DF}"/>
              </a:ext>
            </a:extLst>
          </p:cNvPr>
          <p:cNvSpPr txBox="1"/>
          <p:nvPr/>
        </p:nvSpPr>
        <p:spPr>
          <a:xfrm>
            <a:off x="-1914144" y="7644384"/>
            <a:ext cx="0" cy="0"/>
          </a:xfrm>
          <a:prstGeom prst="rect">
            <a:avLst/>
          </a:prstGeom>
        </p:spPr>
        <p:txBody>
          <a:bodyPr wrap="none" lIns="0" tIns="0" rIns="0" bIns="0" rtlCol="0">
            <a:noAutofit/>
          </a:bodyPr>
          <a:lstStyle/>
          <a:p>
            <a:pPr marL="180975" indent="-180975" algn="l"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</a:pPr>
            <a:endParaRPr lang="de-DE" sz="1600" noProof="1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A6C7576-B517-D148-A838-967D3FB42E89}"/>
              </a:ext>
            </a:extLst>
          </p:cNvPr>
          <p:cNvSpPr txBox="1"/>
          <p:nvPr/>
        </p:nvSpPr>
        <p:spPr>
          <a:xfrm>
            <a:off x="-827903" y="5609968"/>
            <a:ext cx="0" cy="0"/>
          </a:xfrm>
          <a:prstGeom prst="rect">
            <a:avLst/>
          </a:prstGeom>
        </p:spPr>
        <p:txBody>
          <a:bodyPr wrap="none" lIns="0" tIns="0" rIns="0" bIns="0" rtlCol="0">
            <a:noAutofit/>
          </a:bodyPr>
          <a:lstStyle/>
          <a:p>
            <a:pPr marL="180975" indent="-180975" algn="l"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</a:pPr>
            <a:endParaRPr lang="de-DE" sz="1600" dirty="0"/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C1A39448-1D18-5255-1854-F06DDF4B5C7B}"/>
              </a:ext>
            </a:extLst>
          </p:cNvPr>
          <p:cNvSpPr txBox="1"/>
          <p:nvPr/>
        </p:nvSpPr>
        <p:spPr>
          <a:xfrm>
            <a:off x="2158379" y="1815071"/>
            <a:ext cx="6089805" cy="241403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buClr>
                <a:schemeClr val="tx2"/>
              </a:buClr>
              <a:buSzPct val="120000"/>
            </a:pPr>
            <a:r>
              <a:rPr lang="en-GB" sz="1400" dirty="0"/>
              <a:t>With our </a:t>
            </a:r>
            <a:r>
              <a:rPr lang="en-GB" sz="1400" b="1" dirty="0"/>
              <a:t>modular components</a:t>
            </a:r>
            <a:r>
              <a:rPr lang="en-GB" sz="1400" dirty="0"/>
              <a:t>, </a:t>
            </a:r>
            <a:r>
              <a:rPr lang="en-GB" sz="1400" b="1" dirty="0"/>
              <a:t>subsystems and data-driven business models and services, </a:t>
            </a:r>
            <a:r>
              <a:rPr lang="en-GB" sz="1400" dirty="0"/>
              <a:t>we </a:t>
            </a:r>
            <a:r>
              <a:rPr lang="en-GB" sz="1400" b="1" dirty="0"/>
              <a:t>efficiently </a:t>
            </a:r>
            <a:r>
              <a:rPr lang="en-GB" sz="1400" dirty="0"/>
              <a:t>regulate </a:t>
            </a:r>
            <a:r>
              <a:rPr lang="en-GB" sz="1400" b="1" dirty="0"/>
              <a:t>energy flows</a:t>
            </a:r>
            <a:r>
              <a:rPr lang="en-GB" sz="1400" dirty="0"/>
              <a:t> in home and building technology – and we are continuously developing in </a:t>
            </a:r>
            <a:r>
              <a:rPr lang="en-GB" sz="1400" b="1" dirty="0"/>
              <a:t>new business areas.</a:t>
            </a:r>
            <a:endParaRPr lang="en-GB" sz="1400" dirty="0"/>
          </a:p>
          <a:p>
            <a:pPr>
              <a:buClr>
                <a:schemeClr val="tx2"/>
              </a:buClr>
              <a:buSzPct val="120000"/>
            </a:pPr>
            <a:endParaRPr lang="en-GB" sz="1400" dirty="0"/>
          </a:p>
          <a:p>
            <a:pPr>
              <a:buClr>
                <a:schemeClr val="tx2"/>
              </a:buClr>
              <a:buSzPct val="120000"/>
            </a:pPr>
            <a:r>
              <a:rPr lang="en-GB" sz="1400" dirty="0"/>
              <a:t>Our </a:t>
            </a:r>
            <a:r>
              <a:rPr lang="en-GB" sz="1400" b="1" dirty="0"/>
              <a:t>customer-centric, intelligent solutions</a:t>
            </a:r>
            <a:r>
              <a:rPr lang="en-GB" sz="1400" dirty="0"/>
              <a:t> make a </a:t>
            </a:r>
            <a:r>
              <a:rPr lang="en-GB" sz="1400" b="1" dirty="0"/>
              <a:t>pioneering contribution to climate protection</a:t>
            </a:r>
            <a:r>
              <a:rPr lang="en-GB" sz="1400" dirty="0"/>
              <a:t>. </a:t>
            </a:r>
          </a:p>
          <a:p>
            <a:pPr>
              <a:spcBef>
                <a:spcPts val="1200"/>
              </a:spcBef>
              <a:buClr>
                <a:schemeClr val="tx2"/>
              </a:buClr>
              <a:buSzPct val="120000"/>
            </a:pPr>
            <a:r>
              <a:rPr lang="en-GB" sz="1400" dirty="0"/>
              <a:t>As a </a:t>
            </a:r>
            <a:r>
              <a:rPr lang="en-GB" sz="1400" b="1" dirty="0"/>
              <a:t>family-owned company in the Sauerland region, </a:t>
            </a:r>
            <a:r>
              <a:rPr lang="en-GB" sz="1400" dirty="0"/>
              <a:t>we strive for </a:t>
            </a:r>
            <a:r>
              <a:rPr lang="en-GB" sz="1400" b="1" dirty="0"/>
              <a:t>international growth,</a:t>
            </a:r>
            <a:r>
              <a:rPr lang="en-GB" sz="1400" dirty="0"/>
              <a:t> together with our partners. In this way, </a:t>
            </a:r>
            <a:r>
              <a:rPr lang="en-GB" sz="1400" b="1" dirty="0"/>
              <a:t>we secure our locations and international supply chains in the long term.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40EC3225-BBD0-50ED-7B1A-BDA975E17049}"/>
              </a:ext>
            </a:extLst>
          </p:cNvPr>
          <p:cNvSpPr txBox="1"/>
          <p:nvPr/>
        </p:nvSpPr>
        <p:spPr>
          <a:xfrm>
            <a:off x="5075732" y="5056979"/>
            <a:ext cx="3186741" cy="105449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l">
              <a:spcBef>
                <a:spcPts val="600"/>
              </a:spcBef>
              <a:buClr>
                <a:schemeClr val="tx2"/>
              </a:buClr>
              <a:buSzPct val="120000"/>
            </a:pPr>
            <a:endParaRPr lang="de-AT" sz="1200" dirty="0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610A6176-16F7-B4A8-40DB-1D8BB6AB7F77}"/>
              </a:ext>
            </a:extLst>
          </p:cNvPr>
          <p:cNvSpPr/>
          <p:nvPr/>
        </p:nvSpPr>
        <p:spPr>
          <a:xfrm>
            <a:off x="433387" y="1798404"/>
            <a:ext cx="2267533" cy="610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AT" sz="2400" b="1" noProof="1">
                <a:solidFill>
                  <a:schemeClr val="tx2"/>
                </a:solidFill>
              </a:rPr>
              <a:t>Vision: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307A6D6F-399F-45D1-9505-D41792FECC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53806" y="1817122"/>
            <a:ext cx="3104806" cy="752680"/>
          </a:xfrm>
          <a:prstGeom prst="rect">
            <a:avLst/>
          </a:prstGeom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7B9A8A2-081B-4FC3-A1E1-5C9F8071C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25EEC-D797-42D5-9288-B10F69062317}" type="datetime1">
              <a:rPr lang="de-DE" smtClean="0"/>
              <a:t>04.01.23</a:t>
            </a:fld>
            <a:endParaRPr lang="de-DE" dirty="0"/>
          </a:p>
        </p:txBody>
      </p:sp>
      <p:sp>
        <p:nvSpPr>
          <p:cNvPr id="16" name="Datumsplatzhalter 2">
            <a:extLst>
              <a:ext uri="{FF2B5EF4-FFF2-40B4-BE49-F238E27FC236}">
                <a16:creationId xmlns:a16="http://schemas.microsoft.com/office/drawing/2014/main" id="{A3BEE358-DA38-4812-A63C-B8D3494511CB}"/>
              </a:ext>
            </a:extLst>
          </p:cNvPr>
          <p:cNvSpPr txBox="1">
            <a:spLocks/>
          </p:cNvSpPr>
          <p:nvPr/>
        </p:nvSpPr>
        <p:spPr>
          <a:xfrm>
            <a:off x="11185638" y="6399685"/>
            <a:ext cx="1006362" cy="43497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se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8038931D-5677-16CA-5695-7A7C6B05D869}"/>
              </a:ext>
            </a:extLst>
          </p:cNvPr>
          <p:cNvSpPr txBox="1"/>
          <p:nvPr/>
        </p:nvSpPr>
        <p:spPr>
          <a:xfrm>
            <a:off x="1814514" y="4243388"/>
            <a:ext cx="6386512" cy="217963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0975" indent="-180975" algn="l"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</a:pPr>
            <a:endParaRPr lang="de-DE" sz="16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7233380-A72E-C995-8F12-24D46684D6E0}"/>
              </a:ext>
            </a:extLst>
          </p:cNvPr>
          <p:cNvSpPr txBox="1"/>
          <p:nvPr/>
        </p:nvSpPr>
        <p:spPr>
          <a:xfrm>
            <a:off x="1671638" y="4929188"/>
            <a:ext cx="0" cy="0"/>
          </a:xfrm>
          <a:prstGeom prst="rect">
            <a:avLst/>
          </a:prstGeom>
        </p:spPr>
        <p:txBody>
          <a:bodyPr wrap="none" lIns="0" tIns="0" rIns="0" bIns="0" rtlCol="0">
            <a:noAutofit/>
          </a:bodyPr>
          <a:lstStyle/>
          <a:p>
            <a:pPr marL="180975" indent="-180975" algn="l"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</a:pPr>
            <a:endParaRPr lang="de-DE" sz="1600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E9F464D-2AAC-99BE-1818-B07A2FB46442}"/>
              </a:ext>
            </a:extLst>
          </p:cNvPr>
          <p:cNvSpPr txBox="1"/>
          <p:nvPr/>
        </p:nvSpPr>
        <p:spPr>
          <a:xfrm>
            <a:off x="2181225" y="4114801"/>
            <a:ext cx="6948488" cy="2308224"/>
          </a:xfrm>
          <a:prstGeom prst="rect">
            <a:avLst/>
          </a:prstGeom>
        </p:spPr>
        <p:txBody>
          <a:bodyPr wrap="square" lIns="0" tIns="0" rIns="0" bIns="0" numCol="2" rtlCol="0">
            <a:noAutofit/>
          </a:bodyPr>
          <a:lstStyle/>
          <a:p>
            <a:pPr>
              <a:spcBef>
                <a:spcPts val="600"/>
              </a:spcBef>
              <a:buClr>
                <a:schemeClr val="tx1"/>
              </a:buClr>
              <a:buSzPct val="120000"/>
            </a:pPr>
            <a:endParaRPr lang="en-GB" sz="1400" b="1" dirty="0"/>
          </a:p>
          <a:p>
            <a:pPr>
              <a:spcBef>
                <a:spcPts val="600"/>
              </a:spcBef>
              <a:buClr>
                <a:schemeClr val="tx1"/>
              </a:buClr>
              <a:buSzPct val="120000"/>
            </a:pPr>
            <a:r>
              <a:rPr lang="en-GB" sz="1600" b="1" dirty="0">
                <a:solidFill>
                  <a:schemeClr val="tx2"/>
                </a:solidFill>
              </a:rPr>
              <a:t>Who are we?</a:t>
            </a:r>
          </a:p>
          <a:p>
            <a:pPr marL="342900" indent="-342900">
              <a:spcBef>
                <a:spcPts val="600"/>
              </a:spcBef>
              <a:buClr>
                <a:schemeClr val="tx1"/>
              </a:buClr>
              <a:buSzPct val="120000"/>
              <a:buFont typeface="+mj-lt"/>
              <a:buAutoNum type="arabicParenR"/>
            </a:pPr>
            <a:endParaRPr lang="en-GB" sz="1400" b="1" dirty="0"/>
          </a:p>
          <a:p>
            <a:pPr marL="342900" indent="-342900">
              <a:spcBef>
                <a:spcPts val="600"/>
              </a:spcBef>
              <a:buClr>
                <a:schemeClr val="tx1"/>
              </a:buClr>
              <a:buSzPct val="120000"/>
              <a:buFont typeface="+mj-lt"/>
              <a:buAutoNum type="arabicParenR"/>
            </a:pPr>
            <a:r>
              <a:rPr lang="en-GB" sz="1400" b="1" dirty="0"/>
              <a:t>Family-owned company</a:t>
            </a:r>
            <a:r>
              <a:rPr lang="en-GB" sz="1400" dirty="0"/>
              <a:t> </a:t>
            </a:r>
          </a:p>
          <a:p>
            <a:pPr marL="342900" indent="-342900">
              <a:spcBef>
                <a:spcPts val="600"/>
              </a:spcBef>
              <a:buClr>
                <a:schemeClr val="tx1"/>
              </a:buClr>
              <a:buSzPct val="120000"/>
              <a:buFont typeface="+mj-lt"/>
              <a:buAutoNum type="arabicParenR"/>
            </a:pPr>
            <a:r>
              <a:rPr lang="en-GB" sz="1400" dirty="0"/>
              <a:t>Self-reliant and financially independent</a:t>
            </a:r>
          </a:p>
          <a:p>
            <a:pPr marL="342900" indent="-342900">
              <a:spcBef>
                <a:spcPts val="600"/>
              </a:spcBef>
              <a:buClr>
                <a:schemeClr val="tx1"/>
              </a:buClr>
              <a:buSzPct val="120000"/>
              <a:buFont typeface="+mj-lt"/>
              <a:buAutoNum type="arabicParenR"/>
            </a:pPr>
            <a:r>
              <a:rPr lang="en-GB" sz="1400" dirty="0"/>
              <a:t>Attractive employer</a:t>
            </a:r>
          </a:p>
          <a:p>
            <a:pPr marL="342900" indent="-342900">
              <a:spcBef>
                <a:spcPts val="600"/>
              </a:spcBef>
              <a:buClr>
                <a:schemeClr val="tx1"/>
              </a:buClr>
              <a:buSzPct val="120000"/>
              <a:buFont typeface="+mj-lt"/>
              <a:buAutoNum type="arabicParenR"/>
            </a:pPr>
            <a:r>
              <a:rPr lang="en-GB" sz="1400" dirty="0"/>
              <a:t>Our core brand is “Oventrop“</a:t>
            </a:r>
          </a:p>
          <a:p>
            <a:pPr>
              <a:spcBef>
                <a:spcPts val="600"/>
              </a:spcBef>
              <a:buClr>
                <a:schemeClr val="tx1"/>
              </a:buClr>
              <a:buSzPct val="120000"/>
            </a:pPr>
            <a:endParaRPr lang="en-GB" sz="1400" dirty="0"/>
          </a:p>
          <a:p>
            <a:pPr>
              <a:spcBef>
                <a:spcPts val="600"/>
              </a:spcBef>
              <a:buClr>
                <a:schemeClr val="tx1"/>
              </a:buClr>
              <a:buSzPct val="120000"/>
            </a:pPr>
            <a:endParaRPr lang="en-GB" sz="1400" dirty="0"/>
          </a:p>
          <a:p>
            <a:pPr>
              <a:spcBef>
                <a:spcPts val="600"/>
              </a:spcBef>
              <a:buClr>
                <a:schemeClr val="tx1"/>
              </a:buClr>
              <a:buSzPct val="120000"/>
            </a:pPr>
            <a:r>
              <a:rPr lang="en-GB" sz="1600" b="1" dirty="0">
                <a:solidFill>
                  <a:schemeClr val="tx2"/>
                </a:solidFill>
              </a:rPr>
              <a:t>What are we?</a:t>
            </a:r>
          </a:p>
          <a:p>
            <a:pPr>
              <a:spcBef>
                <a:spcPts val="600"/>
              </a:spcBef>
              <a:buClr>
                <a:schemeClr val="tx1"/>
              </a:buClr>
              <a:buSzPct val="120000"/>
            </a:pPr>
            <a:endParaRPr lang="en-GB" sz="1400" dirty="0"/>
          </a:p>
          <a:p>
            <a:pPr>
              <a:spcBef>
                <a:spcPts val="600"/>
              </a:spcBef>
              <a:buClr>
                <a:schemeClr val="tx1"/>
              </a:buClr>
              <a:buSzPct val="120000"/>
            </a:pPr>
            <a:r>
              <a:rPr lang="en-GB" sz="1400" dirty="0"/>
              <a:t>We see ourselves as an </a:t>
            </a:r>
            <a:r>
              <a:rPr lang="en-GB" sz="1400" b="1" dirty="0"/>
              <a:t>internationally active family-owned company </a:t>
            </a:r>
            <a:r>
              <a:rPr lang="en-GB" sz="1400" dirty="0"/>
              <a:t>with origin and culture from the Sauerland.</a:t>
            </a:r>
          </a:p>
          <a:p>
            <a:pPr marL="342900" indent="-342900">
              <a:spcBef>
                <a:spcPts val="600"/>
              </a:spcBef>
              <a:buClr>
                <a:schemeClr val="tx1"/>
              </a:buClr>
              <a:buSzPct val="120000"/>
              <a:buFont typeface="+mj-lt"/>
              <a:buAutoNum type="arabicParenR"/>
            </a:pPr>
            <a:endParaRPr lang="en-GB" sz="1400" dirty="0"/>
          </a:p>
          <a:p>
            <a:pPr marL="180975" indent="-180975" algn="l">
              <a:buClr>
                <a:schemeClr val="tx2"/>
              </a:buClr>
              <a:buSzPct val="120000"/>
              <a:buFont typeface="Arial" panose="020B0604020202020204" pitchFamily="34" charset="0"/>
              <a:buChar char="•"/>
            </a:pPr>
            <a:endParaRPr lang="en-GB" sz="1600" dirty="0"/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FB0E1F3D-2C4A-72A6-EE17-1CBA5B81FE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3387" y="889200"/>
            <a:ext cx="11325225" cy="468000"/>
          </a:xfrm>
        </p:spPr>
        <p:txBody>
          <a:bodyPr/>
          <a:lstStyle/>
          <a:p>
            <a:r>
              <a:rPr lang="en-GB" dirty="0"/>
              <a:t>Our Vision</a:t>
            </a:r>
          </a:p>
        </p:txBody>
      </p:sp>
    </p:spTree>
    <p:extLst>
      <p:ext uri="{BB962C8B-B14F-4D97-AF65-F5344CB8AC3E}">
        <p14:creationId xmlns:p14="http://schemas.microsoft.com/office/powerpoint/2010/main" val="2555191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619062-6D0E-4BA9-8C9C-8AEE6B9BF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Oventrop Brand</a:t>
            </a:r>
            <a:endParaRPr lang="en-GB" noProof="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FD7FAAA-7C60-4148-8D20-2DDAE91C7F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F</a:t>
            </a:r>
            <a:r>
              <a:rPr lang="en-GB" noProof="0" dirty="0"/>
              <a:t>acts and Figures 2021. 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6B1576E-637B-A84E-B221-EA982DFA1556}"/>
              </a:ext>
            </a:extLst>
          </p:cNvPr>
          <p:cNvSpPr txBox="1"/>
          <p:nvPr/>
        </p:nvSpPr>
        <p:spPr>
          <a:xfrm>
            <a:off x="2083920" y="2093484"/>
            <a:ext cx="2985672" cy="702726"/>
          </a:xfrm>
          <a:prstGeom prst="rect">
            <a:avLst/>
          </a:prstGeom>
        </p:spPr>
        <p:txBody>
          <a:bodyPr wrap="none" lIns="0" tIns="0" rIns="0" bIns="0" rtlCol="0">
            <a:noAutofit/>
          </a:bodyPr>
          <a:lstStyle/>
          <a:p>
            <a:pPr algn="l">
              <a:buClr>
                <a:schemeClr val="tx2"/>
              </a:buClr>
              <a:buSzPct val="120000"/>
            </a:pPr>
            <a:r>
              <a:rPr lang="de-AT" sz="4400" b="1" dirty="0">
                <a:solidFill>
                  <a:schemeClr val="tx2"/>
                </a:solidFill>
              </a:rPr>
              <a:t>222 Mio.€ </a:t>
            </a:r>
          </a:p>
          <a:p>
            <a:pPr algn="l">
              <a:buClr>
                <a:schemeClr val="tx2"/>
              </a:buClr>
              <a:buSzPct val="120000"/>
            </a:pPr>
            <a:r>
              <a:rPr lang="en-US" sz="2400" b="1" dirty="0"/>
              <a:t>Annual turnover</a:t>
            </a:r>
            <a:endParaRPr lang="en-US" sz="1600" b="1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A38009B-271B-FC45-BB94-BD2AB67CAD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3389" y="1839224"/>
            <a:ext cx="1468512" cy="1468512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B1FE936F-AA01-6349-BDA4-E84D9C8A0C6F}"/>
              </a:ext>
            </a:extLst>
          </p:cNvPr>
          <p:cNvSpPr txBox="1"/>
          <p:nvPr/>
        </p:nvSpPr>
        <p:spPr>
          <a:xfrm>
            <a:off x="7542000" y="2093484"/>
            <a:ext cx="2985672" cy="702726"/>
          </a:xfrm>
          <a:prstGeom prst="rect">
            <a:avLst/>
          </a:prstGeom>
        </p:spPr>
        <p:txBody>
          <a:bodyPr wrap="none" lIns="0" tIns="0" rIns="0" bIns="0" rtlCol="0">
            <a:noAutofit/>
          </a:bodyPr>
          <a:lstStyle/>
          <a:p>
            <a:pPr algn="l">
              <a:buClr>
                <a:schemeClr val="tx2"/>
              </a:buClr>
              <a:buSzPct val="120000"/>
            </a:pPr>
            <a:r>
              <a:rPr lang="en-US" sz="4400" b="1" dirty="0">
                <a:solidFill>
                  <a:schemeClr val="tx2"/>
                </a:solidFill>
              </a:rPr>
              <a:t>1200+</a:t>
            </a:r>
          </a:p>
          <a:p>
            <a:pPr algn="l">
              <a:buClr>
                <a:schemeClr val="tx2"/>
              </a:buClr>
              <a:buSzPct val="120000"/>
            </a:pPr>
            <a:r>
              <a:rPr lang="en-US" sz="2400" b="1" dirty="0"/>
              <a:t>Employees</a:t>
            </a:r>
            <a:endParaRPr lang="en-US" sz="1600" b="1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08D4A58-A9DC-8048-81F2-62167AE982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00" y="1839225"/>
            <a:ext cx="1468511" cy="1468511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06B8C373-7DEB-214A-86C4-CBA9177892AB}"/>
              </a:ext>
            </a:extLst>
          </p:cNvPr>
          <p:cNvSpPr txBox="1"/>
          <p:nvPr/>
        </p:nvSpPr>
        <p:spPr>
          <a:xfrm>
            <a:off x="2098207" y="4324790"/>
            <a:ext cx="2985672" cy="702726"/>
          </a:xfrm>
          <a:prstGeom prst="rect">
            <a:avLst/>
          </a:prstGeom>
        </p:spPr>
        <p:txBody>
          <a:bodyPr wrap="none" lIns="0" tIns="0" rIns="0" bIns="0" rtlCol="0">
            <a:noAutofit/>
          </a:bodyPr>
          <a:lstStyle/>
          <a:p>
            <a:pPr algn="l">
              <a:buClr>
                <a:schemeClr val="tx2"/>
              </a:buClr>
              <a:buSzPct val="120000"/>
            </a:pPr>
            <a:r>
              <a:rPr lang="de-AT" sz="4400" b="1" dirty="0">
                <a:solidFill>
                  <a:schemeClr val="tx2"/>
                </a:solidFill>
              </a:rPr>
              <a:t>5500+</a:t>
            </a:r>
          </a:p>
          <a:p>
            <a:pPr algn="l">
              <a:buClr>
                <a:schemeClr val="tx2"/>
              </a:buClr>
              <a:buSzPct val="120000"/>
            </a:pPr>
            <a:r>
              <a:rPr lang="en-US" sz="2400" b="1" dirty="0"/>
              <a:t>Products in the portfolio</a:t>
            </a:r>
            <a:endParaRPr lang="en-US" sz="1600" b="1" dirty="0"/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53F7CA3C-A2C3-C146-AD1B-E9862AF6FB7D}"/>
              </a:ext>
            </a:extLst>
          </p:cNvPr>
          <p:cNvSpPr txBox="1"/>
          <p:nvPr/>
        </p:nvSpPr>
        <p:spPr>
          <a:xfrm>
            <a:off x="7542787" y="4409325"/>
            <a:ext cx="2985672" cy="702726"/>
          </a:xfrm>
          <a:prstGeom prst="rect">
            <a:avLst/>
          </a:prstGeom>
        </p:spPr>
        <p:txBody>
          <a:bodyPr wrap="none" lIns="0" tIns="0" rIns="0" bIns="0" rtlCol="0">
            <a:noAutofit/>
          </a:bodyPr>
          <a:lstStyle/>
          <a:p>
            <a:pPr algn="l">
              <a:buClr>
                <a:schemeClr val="tx2"/>
              </a:buClr>
              <a:buSzPct val="120000"/>
            </a:pPr>
            <a:r>
              <a:rPr lang="de-AT" sz="4400" b="1" dirty="0">
                <a:solidFill>
                  <a:schemeClr val="tx2"/>
                </a:solidFill>
              </a:rPr>
              <a:t>35x</a:t>
            </a:r>
          </a:p>
          <a:p>
            <a:pPr algn="l">
              <a:buClr>
                <a:schemeClr val="tx2"/>
              </a:buClr>
              <a:buSzPct val="120000"/>
            </a:pPr>
            <a:r>
              <a:rPr lang="en-US" sz="2400" b="1" dirty="0"/>
              <a:t>Sites and representations </a:t>
            </a:r>
            <a:endParaRPr lang="en-US" sz="1600" b="1" dirty="0"/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5C95ACFF-624E-754F-8646-86B8D1112C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96000" y="4323600"/>
            <a:ext cx="1468512" cy="1468512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283EC1BA-6BCB-D04A-AF82-CE5676CC2D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33388" y="4323600"/>
            <a:ext cx="1468511" cy="146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0626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0DA407-9D79-6940-BAA4-227574332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Oventrop Brand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CA30379-FF4D-844F-BAE5-3E6FF588DA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Worldwide presence via subsidiaries and representations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D9788C73-4A64-B843-95D5-C34E7C230DB2}"/>
              </a:ext>
            </a:extLst>
          </p:cNvPr>
          <p:cNvSpPr/>
          <p:nvPr/>
        </p:nvSpPr>
        <p:spPr>
          <a:xfrm>
            <a:off x="433388" y="3879792"/>
            <a:ext cx="5737408" cy="2543233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FFFFFF"/>
                </a:solidFill>
                <a:latin typeface="Azo Sans 2 Medium" panose="020B0603030503020204" pitchFamily="34" charset="77"/>
              </a:rPr>
              <a:t>International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zo Sans 2 Medium" panose="020B0603030503020204" pitchFamily="34" charset="77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000" dirty="0">
                <a:solidFill>
                  <a:srgbClr val="FFFFFF"/>
                </a:solidFill>
                <a:latin typeface="Azo Sans 2 Light" panose="020B0403030503020204" pitchFamily="34" charset="77"/>
              </a:rPr>
              <a:t>4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zo Sans 2 Light" panose="020B0403030503020204" pitchFamily="34" charset="77"/>
                <a:ea typeface="+mn-ea"/>
                <a:cs typeface="+mn-cs"/>
              </a:rPr>
              <a:t> production sites in Germany, Poland </a:t>
            </a:r>
            <a:r>
              <a:rPr lang="en-GB" sz="2000" dirty="0">
                <a:solidFill>
                  <a:srgbClr val="FFFFFF"/>
                </a:solidFill>
                <a:latin typeface="Azo Sans 2 Light" panose="020B0403030503020204" pitchFamily="34" charset="77"/>
              </a:rPr>
              <a:t>and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zo Sans 2 Light" panose="020B0403030503020204" pitchFamily="34" charset="77"/>
                <a:ea typeface="+mn-ea"/>
                <a:cs typeface="+mn-cs"/>
              </a:rPr>
              <a:t> China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000" dirty="0">
                <a:solidFill>
                  <a:srgbClr val="FFFFFF"/>
                </a:solidFill>
                <a:latin typeface="Azo Sans 2 Light" panose="020B0403030503020204" pitchFamily="34" charset="77"/>
              </a:rPr>
              <a:t>7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zo Sans 2 Light" panose="020B0403030503020204" pitchFamily="34" charset="77"/>
                <a:ea typeface="+mn-ea"/>
                <a:cs typeface="+mn-cs"/>
              </a:rPr>
              <a:t> subsidiaries, among others in the USA, Great Britain and China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zo Sans 2 Light" panose="020B0403030503020204" pitchFamily="34" charset="77"/>
                <a:ea typeface="+mn-ea"/>
                <a:cs typeface="+mn-cs"/>
              </a:rPr>
              <a:t>24 representations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zo Sans 2 Light" panose="020B0403030503020204" pitchFamily="34" charset="77"/>
                <a:ea typeface="+mn-ea"/>
                <a:cs typeface="+mn-cs"/>
              </a:rPr>
              <a:t>Opening up East Asian markets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4180915-9618-864C-8C2F-38923CC30D31}"/>
              </a:ext>
            </a:extLst>
          </p:cNvPr>
          <p:cNvSpPr/>
          <p:nvPr/>
        </p:nvSpPr>
        <p:spPr>
          <a:xfrm>
            <a:off x="9716568" y="4717278"/>
            <a:ext cx="68367" cy="6836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zo Sans 2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3101508-0EE6-1A4C-B514-92E0E4BBCE20}"/>
              </a:ext>
            </a:extLst>
          </p:cNvPr>
          <p:cNvSpPr/>
          <p:nvPr/>
        </p:nvSpPr>
        <p:spPr>
          <a:xfrm>
            <a:off x="10030539" y="6460620"/>
            <a:ext cx="68367" cy="6836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zo Sans 2"/>
              <a:ea typeface="+mn-ea"/>
              <a:cs typeface="+mn-cs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20E5E50-7111-3E44-8664-D4A03989C53C}"/>
              </a:ext>
            </a:extLst>
          </p:cNvPr>
          <p:cNvSpPr txBox="1"/>
          <p:nvPr/>
        </p:nvSpPr>
        <p:spPr>
          <a:xfrm>
            <a:off x="10227917" y="6385845"/>
            <a:ext cx="1273324" cy="286284"/>
          </a:xfrm>
          <a:prstGeom prst="rect">
            <a:avLst/>
          </a:prstGeom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EB"/>
              </a:buClr>
              <a:buSzPct val="120000"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636566"/>
                </a:solidFill>
                <a:effectLst/>
                <a:uLnTx/>
                <a:uFillTx/>
                <a:latin typeface="Azo Sans 2 Light" panose="020B0403030503020204" pitchFamily="34" charset="77"/>
                <a:ea typeface="+mn-ea"/>
                <a:cs typeface="+mn-cs"/>
              </a:rPr>
              <a:t>Representations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EAE1748-FECD-9A47-9147-CD6DF47ADF7F}"/>
              </a:ext>
            </a:extLst>
          </p:cNvPr>
          <p:cNvSpPr/>
          <p:nvPr/>
        </p:nvSpPr>
        <p:spPr>
          <a:xfrm>
            <a:off x="8543984" y="3709645"/>
            <a:ext cx="68367" cy="6836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zo Sans 2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298863B-1E99-3249-88FE-38580BF17393}"/>
              </a:ext>
            </a:extLst>
          </p:cNvPr>
          <p:cNvSpPr/>
          <p:nvPr/>
        </p:nvSpPr>
        <p:spPr>
          <a:xfrm>
            <a:off x="9067523" y="2583678"/>
            <a:ext cx="68367" cy="6836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zo Sans 2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67A9D02-A3F5-C54D-A348-A4DD4064FA76}"/>
              </a:ext>
            </a:extLst>
          </p:cNvPr>
          <p:cNvSpPr/>
          <p:nvPr/>
        </p:nvSpPr>
        <p:spPr>
          <a:xfrm>
            <a:off x="9347222" y="2608779"/>
            <a:ext cx="68367" cy="6836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zo Sans 2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0E54941-C493-AF4E-9741-876D65C7EE19}"/>
              </a:ext>
            </a:extLst>
          </p:cNvPr>
          <p:cNvSpPr/>
          <p:nvPr/>
        </p:nvSpPr>
        <p:spPr>
          <a:xfrm>
            <a:off x="3360092" y="3400261"/>
            <a:ext cx="68367" cy="6836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zo Sans 2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637FECF-D585-584F-BD7F-1BB0ED43005F}"/>
              </a:ext>
            </a:extLst>
          </p:cNvPr>
          <p:cNvSpPr/>
          <p:nvPr/>
        </p:nvSpPr>
        <p:spPr>
          <a:xfrm>
            <a:off x="7236539" y="3083167"/>
            <a:ext cx="68367" cy="6836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zo Sans 2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E955D64-EA7D-3441-8D7F-A6AC2DA4E371}"/>
              </a:ext>
            </a:extLst>
          </p:cNvPr>
          <p:cNvSpPr/>
          <p:nvPr/>
        </p:nvSpPr>
        <p:spPr>
          <a:xfrm>
            <a:off x="7869056" y="3138168"/>
            <a:ext cx="68367" cy="6836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zo Sans 2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397FA7A-D56B-D943-88D8-8A0643B4F10E}"/>
              </a:ext>
            </a:extLst>
          </p:cNvPr>
          <p:cNvSpPr/>
          <p:nvPr/>
        </p:nvSpPr>
        <p:spPr>
          <a:xfrm>
            <a:off x="5988729" y="2049928"/>
            <a:ext cx="68367" cy="6836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zo Sans 2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4637BDF-AFD8-8C42-9B4B-A73F7A8E6CF7}"/>
              </a:ext>
            </a:extLst>
          </p:cNvPr>
          <p:cNvSpPr/>
          <p:nvPr/>
        </p:nvSpPr>
        <p:spPr>
          <a:xfrm>
            <a:off x="7348776" y="2502176"/>
            <a:ext cx="68367" cy="6836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zo Sans 2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C6E4B30-6693-3940-9EB4-8144FCA0621E}"/>
              </a:ext>
            </a:extLst>
          </p:cNvPr>
          <p:cNvSpPr/>
          <p:nvPr/>
        </p:nvSpPr>
        <p:spPr>
          <a:xfrm>
            <a:off x="6840409" y="1993809"/>
            <a:ext cx="68367" cy="6836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zo Sans 2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5AFCF94-E938-4A48-9CE7-30BD7214184E}"/>
              </a:ext>
            </a:extLst>
          </p:cNvPr>
          <p:cNvSpPr/>
          <p:nvPr/>
        </p:nvSpPr>
        <p:spPr>
          <a:xfrm>
            <a:off x="4555229" y="4202915"/>
            <a:ext cx="68367" cy="6836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zo Sans 2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7D63555-0FB1-3A46-8023-C7F95E3CE9EA}"/>
              </a:ext>
            </a:extLst>
          </p:cNvPr>
          <p:cNvSpPr/>
          <p:nvPr/>
        </p:nvSpPr>
        <p:spPr>
          <a:xfrm>
            <a:off x="6278515" y="2430872"/>
            <a:ext cx="68367" cy="6836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zo Sans 2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557D9BC-5C68-DD4E-BB9C-85D5BCB0E18E}"/>
              </a:ext>
            </a:extLst>
          </p:cNvPr>
          <p:cNvSpPr/>
          <p:nvPr/>
        </p:nvSpPr>
        <p:spPr>
          <a:xfrm>
            <a:off x="6163408" y="2197107"/>
            <a:ext cx="68367" cy="6836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zo Sans 2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CEFDDDE-C25E-CF4E-8E09-6E826153B7FB}"/>
              </a:ext>
            </a:extLst>
          </p:cNvPr>
          <p:cNvSpPr/>
          <p:nvPr/>
        </p:nvSpPr>
        <p:spPr>
          <a:xfrm>
            <a:off x="6244332" y="2255626"/>
            <a:ext cx="68367" cy="6836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sng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zo Sans 2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22696BB-35FD-0C45-872F-D18C989113BE}"/>
              </a:ext>
            </a:extLst>
          </p:cNvPr>
          <p:cNvSpPr/>
          <p:nvPr/>
        </p:nvSpPr>
        <p:spPr>
          <a:xfrm>
            <a:off x="6182783" y="2338442"/>
            <a:ext cx="68367" cy="6836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zo Sans 2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30D0D62-06CE-FF4A-897F-391327059139}"/>
              </a:ext>
            </a:extLst>
          </p:cNvPr>
          <p:cNvSpPr/>
          <p:nvPr/>
        </p:nvSpPr>
        <p:spPr>
          <a:xfrm>
            <a:off x="6334633" y="2358248"/>
            <a:ext cx="68367" cy="6836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zo Sans 2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D2C753A-4706-0D41-A32E-17E2E53FDB02}"/>
              </a:ext>
            </a:extLst>
          </p:cNvPr>
          <p:cNvSpPr/>
          <p:nvPr/>
        </p:nvSpPr>
        <p:spPr>
          <a:xfrm>
            <a:off x="6255407" y="2084258"/>
            <a:ext cx="68367" cy="6836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zo Sans 2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A33EA0A-51B9-1545-B574-82AE75AF7713}"/>
              </a:ext>
            </a:extLst>
          </p:cNvPr>
          <p:cNvSpPr/>
          <p:nvPr/>
        </p:nvSpPr>
        <p:spPr>
          <a:xfrm>
            <a:off x="6380848" y="2120570"/>
            <a:ext cx="68367" cy="6836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zo Sans 2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4C33AF0A-E7F1-3743-9749-C386FF158342}"/>
              </a:ext>
            </a:extLst>
          </p:cNvPr>
          <p:cNvSpPr/>
          <p:nvPr/>
        </p:nvSpPr>
        <p:spPr>
          <a:xfrm>
            <a:off x="6469977" y="2252614"/>
            <a:ext cx="68367" cy="6836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zo Sans 2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A053F92E-1AE1-B748-93C2-110FCE710942}"/>
              </a:ext>
            </a:extLst>
          </p:cNvPr>
          <p:cNvSpPr/>
          <p:nvPr/>
        </p:nvSpPr>
        <p:spPr>
          <a:xfrm>
            <a:off x="6262893" y="2154230"/>
            <a:ext cx="68367" cy="6836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zo Sans 2"/>
              <a:ea typeface="+mn-ea"/>
              <a:cs typeface="+mn-cs"/>
            </a:endParaRPr>
          </a:p>
        </p:txBody>
      </p:sp>
      <p:pic>
        <p:nvPicPr>
          <p:cNvPr id="32" name="Grafik 31">
            <a:extLst>
              <a:ext uri="{FF2B5EF4-FFF2-40B4-BE49-F238E27FC236}">
                <a16:creationId xmlns:a16="http://schemas.microsoft.com/office/drawing/2014/main" id="{6F285AAF-99C7-9849-A81D-E22E81F617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27171" y="5349608"/>
            <a:ext cx="1036237" cy="1036237"/>
          </a:xfrm>
          <a:prstGeom prst="rect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E9C43029-B4CD-5E49-87CE-27F886E4C5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84787" y="5968800"/>
            <a:ext cx="359869" cy="359869"/>
          </a:xfrm>
          <a:prstGeom prst="rect">
            <a:avLst/>
          </a:prstGeom>
        </p:spPr>
      </p:pic>
      <p:sp>
        <p:nvSpPr>
          <p:cNvPr id="35" name="Textfeld 34">
            <a:extLst>
              <a:ext uri="{FF2B5EF4-FFF2-40B4-BE49-F238E27FC236}">
                <a16:creationId xmlns:a16="http://schemas.microsoft.com/office/drawing/2014/main" id="{E015DFF2-DE2F-934B-931B-43EF408A0537}"/>
              </a:ext>
            </a:extLst>
          </p:cNvPr>
          <p:cNvSpPr txBox="1"/>
          <p:nvPr/>
        </p:nvSpPr>
        <p:spPr>
          <a:xfrm>
            <a:off x="10227917" y="6015730"/>
            <a:ext cx="1273324" cy="286284"/>
          </a:xfrm>
          <a:prstGeom prst="rect">
            <a:avLst/>
          </a:prstGeom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1EB"/>
              </a:buClr>
              <a:buSzPct val="120000"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636566"/>
                </a:solidFill>
                <a:effectLst/>
                <a:uLnTx/>
                <a:uFillTx/>
                <a:latin typeface="Azo Sans 2 Light" panose="020B0403030503020204" pitchFamily="34" charset="77"/>
                <a:ea typeface="+mn-ea"/>
                <a:cs typeface="+mn-cs"/>
              </a:rPr>
              <a:t>Subsidiaries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A59F9-3995-4CB7-AF09-FB81574AB426}" type="datetime1">
              <a:rPr lang="de-DE" smtClean="0"/>
              <a:t>04.01.23</a:t>
            </a:fld>
            <a:endParaRPr lang="de-DE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C38A61-2AC7-4B0E-B80F-DDADD701BB40}" type="slidenum">
              <a:rPr lang="de-DE" smtClean="0"/>
              <a:pPr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744240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eck 21">
            <a:extLst>
              <a:ext uri="{FF2B5EF4-FFF2-40B4-BE49-F238E27FC236}">
                <a16:creationId xmlns:a16="http://schemas.microsoft.com/office/drawing/2014/main" id="{0B3660CA-557E-CA46-BC3C-6D042F1B8A1B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 l="1" t="-6809" r="-46933" b="-4012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050975B9-3480-4A99-8CD7-2860975F9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Oventrop Brand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BAC48BF1-B2DE-412B-9AED-285FB292D5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3389" y="889200"/>
            <a:ext cx="11325224" cy="862320"/>
          </a:xfrm>
        </p:spPr>
        <p:txBody>
          <a:bodyPr/>
          <a:lstStyle/>
          <a:p>
            <a:r>
              <a:rPr lang="en-GB" sz="2800" dirty="0"/>
              <a:t>Modular Products &amp; Systems</a:t>
            </a:r>
            <a:br>
              <a:rPr lang="en-GB" sz="2800" dirty="0"/>
            </a:br>
            <a:endParaRPr lang="en-GB" sz="2800" dirty="0"/>
          </a:p>
        </p:txBody>
      </p:sp>
      <p:sp>
        <p:nvSpPr>
          <p:cNvPr id="6" name="SmartArt-Platzhalter 5">
            <a:extLst>
              <a:ext uri="{FF2B5EF4-FFF2-40B4-BE49-F238E27FC236}">
                <a16:creationId xmlns:a16="http://schemas.microsoft.com/office/drawing/2014/main" id="{1C6E826B-394C-4D49-8890-CEB66B2D0693}"/>
              </a:ext>
            </a:extLst>
          </p:cNvPr>
          <p:cNvSpPr>
            <a:spLocks noGrp="1"/>
          </p:cNvSpPr>
          <p:nvPr>
            <p:ph type="dgm" sz="quarter" idx="16"/>
          </p:nvPr>
        </p:nvSpPr>
        <p:spPr/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7BDE0607-7A89-A448-A05A-B8D7B3B75BD9}"/>
              </a:ext>
            </a:extLst>
          </p:cNvPr>
          <p:cNvGrpSpPr/>
          <p:nvPr/>
        </p:nvGrpSpPr>
        <p:grpSpPr>
          <a:xfrm>
            <a:off x="5799090" y="4884032"/>
            <a:ext cx="987429" cy="720000"/>
            <a:chOff x="3991489" y="5537242"/>
            <a:chExt cx="987429" cy="720000"/>
          </a:xfrm>
        </p:grpSpPr>
        <p:pic>
          <p:nvPicPr>
            <p:cNvPr id="8" name="Grafik 7" descr="Ein Bild, das Platz enthält.&#10;&#10;Automatisch generierte Beschreibung">
              <a:extLst>
                <a:ext uri="{FF2B5EF4-FFF2-40B4-BE49-F238E27FC236}">
                  <a16:creationId xmlns:a16="http://schemas.microsoft.com/office/drawing/2014/main" id="{1EF19BA7-9F28-BF4A-A9A1-663EBA97C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3991489" y="5537242"/>
              <a:ext cx="987429" cy="720000"/>
            </a:xfrm>
            <a:prstGeom prst="rect">
              <a:avLst/>
            </a:prstGeom>
          </p:spPr>
        </p:pic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279D7C15-6452-394A-B018-5FB479D90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35244" y="5591242"/>
              <a:ext cx="432000" cy="432000"/>
            </a:xfrm>
            <a:prstGeom prst="rect">
              <a:avLst/>
            </a:prstGeom>
          </p:spPr>
        </p:pic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DDF872E1-0106-2F40-B28A-1DDDA27E7366}"/>
                </a:ext>
              </a:extLst>
            </p:cNvPr>
            <p:cNvSpPr txBox="1"/>
            <p:nvPr/>
          </p:nvSpPr>
          <p:spPr>
            <a:xfrm>
              <a:off x="3991490" y="6077242"/>
              <a:ext cx="719508" cy="180000"/>
            </a:xfrm>
            <a:prstGeom prst="rect">
              <a:avLst/>
            </a:prstGeom>
          </p:spPr>
          <p:txBody>
            <a:bodyPr wrap="none" lIns="0" tIns="0" rIns="0" bIns="0" rtlCol="0">
              <a:noAutofit/>
            </a:bodyPr>
            <a:lstStyle/>
            <a:p>
              <a:pPr algn="ctr">
                <a:buClr>
                  <a:schemeClr val="tx2"/>
                </a:buClr>
                <a:buSzPct val="120000"/>
              </a:pPr>
              <a:r>
                <a:rPr lang="en-GB" sz="800" dirty="0">
                  <a:solidFill>
                    <a:schemeClr val="bg1"/>
                  </a:solidFill>
                  <a:latin typeface="Azo Sans 2 Light" panose="020B0403030503020204" pitchFamily="34" charset="77"/>
                </a:rPr>
                <a:t>Hydronics</a:t>
              </a:r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01561707-F31F-3140-9F6F-914ABB88F352}"/>
              </a:ext>
            </a:extLst>
          </p:cNvPr>
          <p:cNvGrpSpPr/>
          <p:nvPr/>
        </p:nvGrpSpPr>
        <p:grpSpPr>
          <a:xfrm>
            <a:off x="4853226" y="5678583"/>
            <a:ext cx="987429" cy="720000"/>
            <a:chOff x="4920667" y="6076347"/>
            <a:chExt cx="987429" cy="720000"/>
          </a:xfrm>
        </p:grpSpPr>
        <p:pic>
          <p:nvPicPr>
            <p:cNvPr id="33" name="Grafik 32" descr="Ein Bild, das Platz enthält.&#10;&#10;Automatisch generierte Beschreibung">
              <a:extLst>
                <a:ext uri="{FF2B5EF4-FFF2-40B4-BE49-F238E27FC236}">
                  <a16:creationId xmlns:a16="http://schemas.microsoft.com/office/drawing/2014/main" id="{61501FF7-2A65-0F42-AE5A-36F2AB9CF1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0667" y="6076347"/>
              <a:ext cx="987429" cy="720000"/>
            </a:xfrm>
            <a:prstGeom prst="rect">
              <a:avLst/>
            </a:prstGeom>
          </p:spPr>
        </p:pic>
        <p:pic>
          <p:nvPicPr>
            <p:cNvPr id="34" name="Grafik 33">
              <a:extLst>
                <a:ext uri="{FF2B5EF4-FFF2-40B4-BE49-F238E27FC236}">
                  <a16:creationId xmlns:a16="http://schemas.microsoft.com/office/drawing/2014/main" id="{0195A181-7A90-DD42-95B0-9F2353BDB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64421" y="6131138"/>
              <a:ext cx="432000" cy="430417"/>
            </a:xfrm>
            <a:prstGeom prst="rect">
              <a:avLst/>
            </a:prstGeom>
          </p:spPr>
        </p:pic>
        <p:sp>
          <p:nvSpPr>
            <p:cNvPr id="35" name="Textfeld 34">
              <a:extLst>
                <a:ext uri="{FF2B5EF4-FFF2-40B4-BE49-F238E27FC236}">
                  <a16:creationId xmlns:a16="http://schemas.microsoft.com/office/drawing/2014/main" id="{172E861E-F1A4-9840-AC3B-430876EB01FB}"/>
                </a:ext>
              </a:extLst>
            </p:cNvPr>
            <p:cNvSpPr txBox="1"/>
            <p:nvPr/>
          </p:nvSpPr>
          <p:spPr>
            <a:xfrm>
              <a:off x="4920667" y="6616347"/>
              <a:ext cx="719508" cy="180000"/>
            </a:xfrm>
            <a:prstGeom prst="rect">
              <a:avLst/>
            </a:prstGeom>
          </p:spPr>
          <p:txBody>
            <a:bodyPr wrap="none" lIns="0" tIns="0" rIns="0" bIns="0" rtlCol="0">
              <a:noAutofit/>
            </a:bodyPr>
            <a:lstStyle/>
            <a:p>
              <a:pPr algn="ctr">
                <a:buClr>
                  <a:schemeClr val="tx2"/>
                </a:buClr>
                <a:buSzPct val="120000"/>
              </a:pPr>
              <a:r>
                <a:rPr lang="en-GB" sz="800" dirty="0">
                  <a:solidFill>
                    <a:schemeClr val="bg1"/>
                  </a:solidFill>
                  <a:latin typeface="Azo Sans 2 Light" panose="020B0403030503020204" pitchFamily="34" charset="77"/>
                </a:rPr>
                <a:t>Potable water</a:t>
              </a:r>
            </a:p>
          </p:txBody>
        </p: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D76E3E96-8F6A-C045-9933-03FF9DA56DC2}"/>
              </a:ext>
            </a:extLst>
          </p:cNvPr>
          <p:cNvGrpSpPr/>
          <p:nvPr/>
        </p:nvGrpSpPr>
        <p:grpSpPr>
          <a:xfrm>
            <a:off x="6846019" y="3826972"/>
            <a:ext cx="721498" cy="987429"/>
            <a:chOff x="7851859" y="1648205"/>
            <a:chExt cx="721498" cy="987429"/>
          </a:xfrm>
        </p:grpSpPr>
        <p:pic>
          <p:nvPicPr>
            <p:cNvPr id="37" name="Grafik 36" descr="Ein Bild, das Platz enthält.&#10;&#10;Automatisch generierte Beschreibung">
              <a:extLst>
                <a:ext uri="{FF2B5EF4-FFF2-40B4-BE49-F238E27FC236}">
                  <a16:creationId xmlns:a16="http://schemas.microsoft.com/office/drawing/2014/main" id="{9E3BB34C-560C-AD4A-B193-E56DA1EE3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7719642" y="1781920"/>
              <a:ext cx="987429" cy="720000"/>
            </a:xfrm>
            <a:prstGeom prst="rect">
              <a:avLst/>
            </a:prstGeom>
          </p:spPr>
        </p:pic>
        <p:pic>
          <p:nvPicPr>
            <p:cNvPr id="38" name="Grafik 37">
              <a:extLst>
                <a:ext uri="{FF2B5EF4-FFF2-40B4-BE49-F238E27FC236}">
                  <a16:creationId xmlns:a16="http://schemas.microsoft.com/office/drawing/2014/main" id="{5FE54AE6-1AA8-1E4F-98D5-4AB21B6F0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95613" y="1697854"/>
              <a:ext cx="432000" cy="432000"/>
            </a:xfrm>
            <a:prstGeom prst="rect">
              <a:avLst/>
            </a:prstGeom>
          </p:spPr>
        </p:pic>
        <p:sp>
          <p:nvSpPr>
            <p:cNvPr id="39" name="Textfeld 38">
              <a:extLst>
                <a:ext uri="{FF2B5EF4-FFF2-40B4-BE49-F238E27FC236}">
                  <a16:creationId xmlns:a16="http://schemas.microsoft.com/office/drawing/2014/main" id="{82FB0C75-9952-AF40-B07B-A1160F1D14E4}"/>
                </a:ext>
              </a:extLst>
            </p:cNvPr>
            <p:cNvSpPr txBox="1"/>
            <p:nvPr/>
          </p:nvSpPr>
          <p:spPr>
            <a:xfrm>
              <a:off x="7851859" y="2183854"/>
              <a:ext cx="719508" cy="180000"/>
            </a:xfrm>
            <a:prstGeom prst="rect">
              <a:avLst/>
            </a:prstGeom>
          </p:spPr>
          <p:txBody>
            <a:bodyPr wrap="none" lIns="0" tIns="0" rIns="0" bIns="0" rtlCol="0">
              <a:noAutofit/>
            </a:bodyPr>
            <a:lstStyle/>
            <a:p>
              <a:pPr algn="ctr">
                <a:buClr>
                  <a:schemeClr val="tx2"/>
                </a:buClr>
                <a:buSzPct val="120000"/>
              </a:pPr>
              <a:r>
                <a:rPr lang="en-GB" sz="800" dirty="0">
                  <a:solidFill>
                    <a:schemeClr val="bg1"/>
                  </a:solidFill>
                  <a:latin typeface="Azo Sans 2 Light" panose="020B0403030503020204" pitchFamily="34" charset="77"/>
                </a:rPr>
                <a:t>Room climate</a:t>
              </a:r>
            </a:p>
          </p:txBody>
        </p: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AB81EF66-6A6F-E240-AFF0-070A590B94EB}"/>
              </a:ext>
            </a:extLst>
          </p:cNvPr>
          <p:cNvGrpSpPr/>
          <p:nvPr/>
        </p:nvGrpSpPr>
        <p:grpSpPr>
          <a:xfrm>
            <a:off x="8626783" y="4333052"/>
            <a:ext cx="987429" cy="720000"/>
            <a:chOff x="9516581" y="2672765"/>
            <a:chExt cx="987429" cy="720000"/>
          </a:xfrm>
        </p:grpSpPr>
        <p:pic>
          <p:nvPicPr>
            <p:cNvPr id="41" name="Grafik 40" descr="Ein Bild, das Platz enthält.&#10;&#10;Automatisch generierte Beschreibung">
              <a:extLst>
                <a:ext uri="{FF2B5EF4-FFF2-40B4-BE49-F238E27FC236}">
                  <a16:creationId xmlns:a16="http://schemas.microsoft.com/office/drawing/2014/main" id="{9A3B32CA-790E-3E4E-A85E-0D79F39019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9516581" y="2672765"/>
              <a:ext cx="987429" cy="720000"/>
            </a:xfrm>
            <a:prstGeom prst="rect">
              <a:avLst/>
            </a:prstGeom>
          </p:spPr>
        </p:pic>
        <p:pic>
          <p:nvPicPr>
            <p:cNvPr id="42" name="Grafik 41">
              <a:extLst>
                <a:ext uri="{FF2B5EF4-FFF2-40B4-BE49-F238E27FC236}">
                  <a16:creationId xmlns:a16="http://schemas.microsoft.com/office/drawing/2014/main" id="{E02D9228-1744-8D4C-914C-A372C0FB820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60336" y="2726765"/>
              <a:ext cx="432000" cy="432000"/>
            </a:xfrm>
            <a:prstGeom prst="rect">
              <a:avLst/>
            </a:prstGeom>
          </p:spPr>
        </p:pic>
        <p:sp>
          <p:nvSpPr>
            <p:cNvPr id="43" name="Textfeld 42">
              <a:extLst>
                <a:ext uri="{FF2B5EF4-FFF2-40B4-BE49-F238E27FC236}">
                  <a16:creationId xmlns:a16="http://schemas.microsoft.com/office/drawing/2014/main" id="{FBBE0582-D50D-BF42-9B38-304C6E6D2525}"/>
                </a:ext>
              </a:extLst>
            </p:cNvPr>
            <p:cNvSpPr txBox="1"/>
            <p:nvPr/>
          </p:nvSpPr>
          <p:spPr>
            <a:xfrm>
              <a:off x="9516582" y="3212765"/>
              <a:ext cx="719508" cy="180000"/>
            </a:xfrm>
            <a:prstGeom prst="rect">
              <a:avLst/>
            </a:prstGeom>
          </p:spPr>
          <p:txBody>
            <a:bodyPr wrap="none" lIns="0" tIns="0" rIns="0" bIns="0" rtlCol="0">
              <a:noAutofit/>
            </a:bodyPr>
            <a:lstStyle/>
            <a:p>
              <a:pPr algn="ctr">
                <a:buClr>
                  <a:schemeClr val="tx2"/>
                </a:buClr>
                <a:buSzPct val="120000"/>
              </a:pPr>
              <a:r>
                <a:rPr lang="en-GB" sz="800" dirty="0">
                  <a:solidFill>
                    <a:schemeClr val="bg1"/>
                  </a:solidFill>
                  <a:latin typeface="Azo Sans 2 Light" panose="020B0403030503020204" pitchFamily="34" charset="77"/>
                </a:rPr>
                <a:t>Smart Home</a:t>
              </a:r>
            </a:p>
          </p:txBody>
        </p: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669B9162-1A9F-8146-A52D-2A2DA5880145}"/>
              </a:ext>
            </a:extLst>
          </p:cNvPr>
          <p:cNvGrpSpPr/>
          <p:nvPr/>
        </p:nvGrpSpPr>
        <p:grpSpPr>
          <a:xfrm>
            <a:off x="6582222" y="5870571"/>
            <a:ext cx="720001" cy="987429"/>
            <a:chOff x="3201254" y="4821749"/>
            <a:chExt cx="720001" cy="987429"/>
          </a:xfrm>
        </p:grpSpPr>
        <p:pic>
          <p:nvPicPr>
            <p:cNvPr id="45" name="Grafik 44" descr="Ein Bild, das Platz enthält.&#10;&#10;Automatisch generierte Beschreibung">
              <a:extLst>
                <a:ext uri="{FF2B5EF4-FFF2-40B4-BE49-F238E27FC236}">
                  <a16:creationId xmlns:a16="http://schemas.microsoft.com/office/drawing/2014/main" id="{FC8EF5A1-571F-D342-B15F-100B81960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 flipV="1">
              <a:off x="3067540" y="4955464"/>
              <a:ext cx="987429" cy="720000"/>
            </a:xfrm>
            <a:prstGeom prst="rect">
              <a:avLst/>
            </a:prstGeom>
          </p:spPr>
        </p:pic>
        <p:pic>
          <p:nvPicPr>
            <p:cNvPr id="46" name="Grafik 45">
              <a:extLst>
                <a:ext uri="{FF2B5EF4-FFF2-40B4-BE49-F238E27FC236}">
                  <a16:creationId xmlns:a16="http://schemas.microsoft.com/office/drawing/2014/main" id="{061E8D82-55C3-A74A-8BCF-693843BD1C3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45799" y="5143708"/>
              <a:ext cx="430417" cy="430417"/>
            </a:xfrm>
            <a:prstGeom prst="rect">
              <a:avLst/>
            </a:prstGeom>
          </p:spPr>
        </p:pic>
        <p:sp>
          <p:nvSpPr>
            <p:cNvPr id="47" name="Textfeld 46">
              <a:extLst>
                <a:ext uri="{FF2B5EF4-FFF2-40B4-BE49-F238E27FC236}">
                  <a16:creationId xmlns:a16="http://schemas.microsoft.com/office/drawing/2014/main" id="{E9AD0FC6-C65C-1F4C-B511-7EC1445B8F55}"/>
                </a:ext>
              </a:extLst>
            </p:cNvPr>
            <p:cNvSpPr txBox="1"/>
            <p:nvPr/>
          </p:nvSpPr>
          <p:spPr>
            <a:xfrm>
              <a:off x="3201254" y="5628917"/>
              <a:ext cx="719508" cy="180000"/>
            </a:xfrm>
            <a:prstGeom prst="rect">
              <a:avLst/>
            </a:prstGeom>
          </p:spPr>
          <p:txBody>
            <a:bodyPr wrap="none" lIns="0" tIns="0" rIns="0" bIns="0" rtlCol="0">
              <a:noAutofit/>
            </a:bodyPr>
            <a:lstStyle/>
            <a:p>
              <a:pPr algn="ctr">
                <a:buClr>
                  <a:schemeClr val="tx2"/>
                </a:buClr>
                <a:buSzPct val="120000"/>
              </a:pPr>
              <a:r>
                <a:rPr lang="en-GB" sz="800" dirty="0">
                  <a:solidFill>
                    <a:schemeClr val="bg1"/>
                  </a:solidFill>
                  <a:latin typeface="Azo Sans 2 Light" panose="020B0403030503020204" pitchFamily="34" charset="77"/>
                </a:rPr>
                <a:t>Stations</a:t>
              </a:r>
            </a:p>
          </p:txBody>
        </p:sp>
      </p:grpSp>
      <p:sp>
        <p:nvSpPr>
          <p:cNvPr id="48" name="Rechteck 47">
            <a:extLst>
              <a:ext uri="{FF2B5EF4-FFF2-40B4-BE49-F238E27FC236}">
                <a16:creationId xmlns:a16="http://schemas.microsoft.com/office/drawing/2014/main" id="{3A9FF64C-D63D-4840-A313-71364B1672EA}"/>
              </a:ext>
            </a:extLst>
          </p:cNvPr>
          <p:cNvSpPr/>
          <p:nvPr/>
        </p:nvSpPr>
        <p:spPr>
          <a:xfrm>
            <a:off x="433387" y="1957931"/>
            <a:ext cx="4762655" cy="2149668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44000" rtlCol="0" anchor="t"/>
          <a:lstStyle/>
          <a:p>
            <a:r>
              <a:rPr lang="en-GB" dirty="0">
                <a:latin typeface="Azo Sans 2 Medium" panose="020B0603030503020204" pitchFamily="34" charset="77"/>
              </a:rPr>
              <a:t>Modular Products &amp; Systems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Azo Sans 2 Light" panose="020B0403030503020204" pitchFamily="34" charset="77"/>
              </a:rPr>
              <a:t>6 competence fields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Azo Sans 2 Light" panose="020B0403030503020204" pitchFamily="34" charset="77"/>
              </a:rPr>
              <a:t>5500 modularly combinable products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Azo Sans 2 Light" panose="020B0403030503020204" pitchFamily="34" charset="77"/>
              </a:rPr>
              <a:t>Efficiency guarantors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latin typeface="Azo Sans 2 Light" panose="020B0403030503020204" pitchFamily="34" charset="77"/>
              </a:rPr>
              <a:t>Perfect hydronic balancing</a:t>
            </a:r>
          </a:p>
        </p:txBody>
      </p:sp>
      <p:pic>
        <p:nvPicPr>
          <p:cNvPr id="49" name="Grafik 48">
            <a:extLst>
              <a:ext uri="{FF2B5EF4-FFF2-40B4-BE49-F238E27FC236}">
                <a16:creationId xmlns:a16="http://schemas.microsoft.com/office/drawing/2014/main" id="{49945705-BD1D-C649-A37D-D1E8F86D9B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329682" y="3284231"/>
            <a:ext cx="792469" cy="792469"/>
          </a:xfrm>
          <a:prstGeom prst="rect">
            <a:avLst/>
          </a:prstGeom>
        </p:spPr>
      </p:pic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A27C4EB4-F310-DD4F-A148-25D0CF663158}"/>
              </a:ext>
            </a:extLst>
          </p:cNvPr>
          <p:cNvGrpSpPr/>
          <p:nvPr/>
        </p:nvGrpSpPr>
        <p:grpSpPr>
          <a:xfrm>
            <a:off x="7713898" y="4880549"/>
            <a:ext cx="720001" cy="987429"/>
            <a:chOff x="8063409" y="4888862"/>
            <a:chExt cx="720001" cy="987429"/>
          </a:xfrm>
        </p:grpSpPr>
        <p:pic>
          <p:nvPicPr>
            <p:cNvPr id="56" name="Grafik 55" descr="Ein Bild, das Platz enthält.&#10;&#10;Automatisch generierte Beschreibung">
              <a:extLst>
                <a:ext uri="{FF2B5EF4-FFF2-40B4-BE49-F238E27FC236}">
                  <a16:creationId xmlns:a16="http://schemas.microsoft.com/office/drawing/2014/main" id="{9399872C-A5EC-A341-9B22-3476937D2A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 flipV="1">
              <a:off x="7929695" y="5022577"/>
              <a:ext cx="987429" cy="720000"/>
            </a:xfrm>
            <a:prstGeom prst="rect">
              <a:avLst/>
            </a:prstGeom>
          </p:spPr>
        </p:pic>
        <p:sp>
          <p:nvSpPr>
            <p:cNvPr id="58" name="Textfeld 57">
              <a:extLst>
                <a:ext uri="{FF2B5EF4-FFF2-40B4-BE49-F238E27FC236}">
                  <a16:creationId xmlns:a16="http://schemas.microsoft.com/office/drawing/2014/main" id="{1E0D6BC6-1761-7B4A-8266-7A131F144FB1}"/>
                </a:ext>
              </a:extLst>
            </p:cNvPr>
            <p:cNvSpPr txBox="1"/>
            <p:nvPr/>
          </p:nvSpPr>
          <p:spPr>
            <a:xfrm>
              <a:off x="8063409" y="5428264"/>
              <a:ext cx="719508" cy="180000"/>
            </a:xfrm>
            <a:prstGeom prst="rect">
              <a:avLst/>
            </a:prstGeom>
          </p:spPr>
          <p:txBody>
            <a:bodyPr wrap="none" lIns="0" tIns="0" rIns="0" bIns="0" rtlCol="0">
              <a:noAutofit/>
            </a:bodyPr>
            <a:lstStyle/>
            <a:p>
              <a:pPr algn="ctr">
                <a:buClr>
                  <a:schemeClr val="tx2"/>
                </a:buClr>
                <a:buSzPct val="120000"/>
              </a:pPr>
              <a:r>
                <a:rPr lang="en-GB" sz="800" dirty="0">
                  <a:solidFill>
                    <a:schemeClr val="bg1"/>
                  </a:solidFill>
                  <a:latin typeface="Azo Sans 2 Light" panose="020B0403030503020204" pitchFamily="34" charset="77"/>
                </a:rPr>
                <a:t>Oil</a:t>
              </a:r>
            </a:p>
          </p:txBody>
        </p:sp>
      </p:grpSp>
      <p:pic>
        <p:nvPicPr>
          <p:cNvPr id="32" name="Grafik 31">
            <a:extLst>
              <a:ext uri="{FF2B5EF4-FFF2-40B4-BE49-F238E27FC236}">
                <a16:creationId xmlns:a16="http://schemas.microsoft.com/office/drawing/2014/main" id="{18805758-6CF9-024B-9C22-50D1C9849B9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36788" t="30653"/>
          <a:stretch/>
        </p:blipFill>
        <p:spPr>
          <a:xfrm>
            <a:off x="7915773" y="4924895"/>
            <a:ext cx="443090" cy="48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183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Person, Mann, drinnen, stehend enthält.&#10;&#10;Automatisch generierte Beschreibung">
            <a:extLst>
              <a:ext uri="{FF2B5EF4-FFF2-40B4-BE49-F238E27FC236}">
                <a16:creationId xmlns:a16="http://schemas.microsoft.com/office/drawing/2014/main" id="{0E122FF3-6F75-2F43-8DEE-9220843B6F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17" y="-1587"/>
            <a:ext cx="12192000" cy="6858000"/>
          </a:xfrm>
          <a:prstGeom prst="rect">
            <a:avLst/>
          </a:prstGeom>
        </p:spPr>
      </p:pic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CA30379-FF4D-844F-BAE5-3E6FF588DA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Modular Services</a:t>
            </a:r>
          </a:p>
        </p:txBody>
      </p:sp>
      <p:sp>
        <p:nvSpPr>
          <p:cNvPr id="10" name="SmartArt-Platzhalter 9">
            <a:extLst>
              <a:ext uri="{FF2B5EF4-FFF2-40B4-BE49-F238E27FC236}">
                <a16:creationId xmlns:a16="http://schemas.microsoft.com/office/drawing/2014/main" id="{B7C374AE-6BF2-5048-B834-FEE490BD3345}"/>
              </a:ext>
            </a:extLst>
          </p:cNvPr>
          <p:cNvSpPr>
            <a:spLocks noGrp="1"/>
          </p:cNvSpPr>
          <p:nvPr>
            <p:ph type="dgm" sz="quarter" idx="16"/>
          </p:nvPr>
        </p:nvSpPr>
        <p:spPr/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E0DA407-9D79-6940-BAA4-227574332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Oventrop Brand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0764C88-9DCF-4847-806E-54669FDBF443}"/>
              </a:ext>
            </a:extLst>
          </p:cNvPr>
          <p:cNvSpPr/>
          <p:nvPr/>
        </p:nvSpPr>
        <p:spPr>
          <a:xfrm>
            <a:off x="433388" y="4161183"/>
            <a:ext cx="5662612" cy="2261841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latin typeface="Azo Sans 2 Medium" panose="020B0603030503020204" pitchFamily="34" charset="77"/>
              </a:rPr>
              <a:t>Modular Services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zo Sans 2 Light" panose="020B0403030503020204" pitchFamily="34" charset="77"/>
                <a:ea typeface="+mn-ea"/>
                <a:cs typeface="+mn-cs"/>
              </a:rPr>
              <a:t>System design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000" dirty="0">
                <a:solidFill>
                  <a:srgbClr val="FFFFFF"/>
                </a:solidFill>
                <a:latin typeface="Azo Sans 2 Light" panose="020B0403030503020204" pitchFamily="34" charset="77"/>
              </a:rPr>
              <a:t>Support during commissioning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zo Sans 2 Light" panose="020B0403030503020204" pitchFamily="34" charset="77"/>
                <a:ea typeface="+mn-ea"/>
                <a:cs typeface="+mn-cs"/>
              </a:rPr>
              <a:t>Service calls</a:t>
            </a:r>
            <a:endParaRPr lang="en-GB" sz="2000" dirty="0">
              <a:solidFill>
                <a:srgbClr val="FFFFFF"/>
              </a:solidFill>
              <a:latin typeface="Azo Sans 2 Light" panose="020B0403030503020204" pitchFamily="34" charset="77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zo Sans 2 Light" panose="020B0403030503020204" pitchFamily="34" charset="77"/>
                <a:ea typeface="+mn-ea"/>
                <a:cs typeface="+mn-cs"/>
              </a:rPr>
              <a:t>Laying service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000" dirty="0">
                <a:solidFill>
                  <a:srgbClr val="FFFFFF"/>
                </a:solidFill>
                <a:latin typeface="Azo Sans 2 Light" panose="020B0403030503020204" pitchFamily="34" charset="77"/>
              </a:rPr>
              <a:t>Software (</a:t>
            </a:r>
            <a:r>
              <a:rPr lang="en-GB" sz="2000" dirty="0" err="1">
                <a:solidFill>
                  <a:srgbClr val="FFFFFF"/>
                </a:solidFill>
                <a:latin typeface="Azo Sans 2 Light" panose="020B0403030503020204" pitchFamily="34" charset="77"/>
              </a:rPr>
              <a:t>OVplan</a:t>
            </a:r>
            <a:r>
              <a:rPr lang="en-GB" sz="2000" dirty="0">
                <a:solidFill>
                  <a:srgbClr val="FFFFFF"/>
                </a:solidFill>
                <a:latin typeface="Azo Sans 2 Light" panose="020B0403030503020204" pitchFamily="34" charset="77"/>
              </a:rPr>
              <a:t>, commercial </a:t>
            </a:r>
            <a:r>
              <a:rPr lang="en-GB" sz="2000" dirty="0" err="1">
                <a:solidFill>
                  <a:srgbClr val="FFFFFF"/>
                </a:solidFill>
                <a:latin typeface="Azo Sans 2 Light" panose="020B0403030503020204" pitchFamily="34" charset="77"/>
              </a:rPr>
              <a:t>apl</a:t>
            </a:r>
            <a:r>
              <a:rPr lang="en-GB" sz="2000" dirty="0">
                <a:solidFill>
                  <a:srgbClr val="FFFFFF"/>
                </a:solidFill>
                <a:latin typeface="Azo Sans 2 Light" panose="020B0403030503020204" pitchFamily="34" charset="77"/>
              </a:rPr>
              <a:t>.)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zo Sans 2 Light" panose="020B0403030503020204" pitchFamily="34" charset="77"/>
              <a:ea typeface="+mn-ea"/>
              <a:cs typeface="+mn-cs"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0152B31E-5677-4848-AC02-B9CD2CE063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71451" y="5398477"/>
            <a:ext cx="1024548" cy="1024548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3703D4F8-D6DC-BB41-A89F-7C76526DCF7D}"/>
              </a:ext>
            </a:extLst>
          </p:cNvPr>
          <p:cNvSpPr/>
          <p:nvPr/>
        </p:nvSpPr>
        <p:spPr>
          <a:xfrm>
            <a:off x="433388" y="7178090"/>
            <a:ext cx="5662612" cy="2730255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zo Sans 2 Medium" panose="020B0603030503020204" pitchFamily="34" charset="77"/>
                <a:ea typeface="+mn-ea"/>
                <a:cs typeface="+mn-cs"/>
              </a:rPr>
              <a:t>Modulare Services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zo Sans 2 Light" panose="020B0403030503020204" pitchFamily="34" charset="77"/>
                <a:ea typeface="+mn-ea"/>
                <a:cs typeface="+mn-cs"/>
              </a:rPr>
              <a:t>Technische Beratung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zo Sans 2 Light" panose="020B0403030503020204" pitchFamily="34" charset="77"/>
                <a:ea typeface="+mn-ea"/>
                <a:cs typeface="+mn-cs"/>
              </a:rPr>
              <a:t>Fördermittel-, Wärme-, Thermostatcheck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zo Sans 2 Light" panose="020B0403030503020204" pitchFamily="34" charset="77"/>
                <a:ea typeface="+mn-ea"/>
                <a:cs typeface="+mn-cs"/>
              </a:rPr>
              <a:t>Auslegung aller Art von Anlagen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zo Sans 2 Light" panose="020B0403030503020204" pitchFamily="34" charset="77"/>
                <a:ea typeface="+mn-ea"/>
                <a:cs typeface="+mn-cs"/>
              </a:rPr>
              <a:t>Vertriebsstandarten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zo Sans 2 Light" panose="020B0403030503020204" pitchFamily="34" charset="77"/>
                <a:ea typeface="+mn-ea"/>
                <a:cs typeface="+mn-cs"/>
              </a:rPr>
              <a:t>B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zo Sans 2 Light" panose="020B0403030503020204" pitchFamily="34" charset="77"/>
                <a:ea typeface="+mn-ea"/>
                <a:cs typeface="+mn-cs"/>
              </a:rPr>
              <a:t>uilding 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zo Sans 2 Light" panose="020B0403030503020204" pitchFamily="34" charset="77"/>
                <a:ea typeface="+mn-ea"/>
                <a:cs typeface="+mn-cs"/>
              </a:rPr>
              <a:t>I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zo Sans 2 Light" panose="020B0403030503020204" pitchFamily="34" charset="77"/>
                <a:ea typeface="+mn-ea"/>
                <a:cs typeface="+mn-cs"/>
              </a:rPr>
              <a:t>nformation </a:t>
            </a: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zo Sans 2 Light" panose="020B0403030503020204" pitchFamily="34" charset="77"/>
                <a:ea typeface="+mn-ea"/>
                <a:cs typeface="+mn-cs"/>
              </a:rPr>
              <a:t>M</a:t>
            </a: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zo Sans 2 Light" panose="020B0403030503020204" pitchFamily="34" charset="77"/>
                <a:ea typeface="+mn-ea"/>
                <a:cs typeface="+mn-cs"/>
              </a:rPr>
              <a:t>odeling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zo Sans 2 Light" panose="020B0403030503020204" pitchFamily="34" charset="77"/>
                <a:ea typeface="+mn-ea"/>
                <a:cs typeface="+mn-cs"/>
              </a:rPr>
              <a:t>Außendienst (Beratung &amp;Technik)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zo Sans 2 Light" panose="020B0403030503020204" pitchFamily="34" charset="77"/>
                <a:ea typeface="+mn-ea"/>
                <a:cs typeface="+mn-cs"/>
              </a:rPr>
              <a:t>Hotline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2F7BE48E-10E8-194F-899C-9C278A95EF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71451" y="8883798"/>
            <a:ext cx="1024548" cy="102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772084"/>
      </p:ext>
    </p:extLst>
  </p:cSld>
  <p:clrMapOvr>
    <a:masterClrMapping/>
  </p:clrMapOvr>
</p:sld>
</file>

<file path=ppt/theme/theme1.xml><?xml version="1.0" encoding="utf-8"?>
<a:theme xmlns:a="http://schemas.openxmlformats.org/drawingml/2006/main" name="Oventrop">
  <a:themeElements>
    <a:clrScheme name="Oventrop">
      <a:dk1>
        <a:srgbClr val="636566"/>
      </a:dk1>
      <a:lt1>
        <a:srgbClr val="FFFFFF"/>
      </a:lt1>
      <a:dk2>
        <a:srgbClr val="00B1EB"/>
      </a:dk2>
      <a:lt2>
        <a:srgbClr val="C2C2C8"/>
      </a:lt2>
      <a:accent1>
        <a:srgbClr val="00B1EB"/>
      </a:accent1>
      <a:accent2>
        <a:srgbClr val="575E62"/>
      </a:accent2>
      <a:accent3>
        <a:srgbClr val="C2C2C8"/>
      </a:accent3>
      <a:accent4>
        <a:srgbClr val="4CC8F1"/>
      </a:accent4>
      <a:accent5>
        <a:srgbClr val="AAAEB0"/>
      </a:accent5>
      <a:accent6>
        <a:srgbClr val="E0E0E3"/>
      </a:accent6>
      <a:hlink>
        <a:srgbClr val="575E62"/>
      </a:hlink>
      <a:folHlink>
        <a:srgbClr val="575E62"/>
      </a:folHlink>
    </a:clrScheme>
    <a:fontScheme name="Oventrop">
      <a:majorFont>
        <a:latin typeface="Azo Sans 2 Medium"/>
        <a:ea typeface=""/>
        <a:cs typeface=""/>
      </a:majorFont>
      <a:minorFont>
        <a:latin typeface="Azo Sans 2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>
          <a:solidFill>
            <a:schemeClr val="accent1"/>
          </a:solidFill>
          <a:tailEnd type="arrow" w="lg" len="sm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wrap="square" lIns="0" tIns="0" rIns="0" bIns="0" rtlCol="0">
        <a:noAutofit/>
      </a:bodyPr>
      <a:lstStyle>
        <a:defPPr marL="180975" indent="-180975" algn="l">
          <a:buClr>
            <a:schemeClr val="tx2"/>
          </a:buClr>
          <a:buSzPct val="120000"/>
          <a:buFont typeface="Arial" panose="020B0604020202020204" pitchFamily="34" charset="0"/>
          <a:buChar char="•"/>
          <a:defRPr sz="1600" dirty="0" smtClean="0"/>
        </a:defPPr>
      </a:lstStyle>
    </a:txDef>
  </a:objectDefaults>
  <a:extraClrSchemeLst/>
  <a:custClrLst>
    <a:custClr name="OV_Cyan80">
      <a:srgbClr val="00B1EB"/>
    </a:custClr>
    <a:custClr name="OV Cyan80 70">
      <a:srgbClr val="4CC8F1"/>
    </a:custClr>
    <a:custClr name="OV Cyan80 50">
      <a:srgbClr val="7FD8F5"/>
    </a:custClr>
    <a:custClr name="OV Cyan80 30">
      <a:srgbClr val="B2E7F9"/>
    </a:custClr>
    <a:custClr name="OV Hellgrau">
      <a:srgbClr val="C2C2C8"/>
    </a:custClr>
    <a:custClr name="OV Hellgrau 70">
      <a:srgbClr val="D4D4D8"/>
    </a:custClr>
    <a:custClr name="OV Hellgrau 50">
      <a:srgbClr val="E0E0E3"/>
    </a:custClr>
    <a:custClr name="OV Hellgrau 30">
      <a:srgbClr val="EDEDEE"/>
    </a:custClr>
    <a:custClr name="OV Anthrazit">
      <a:srgbClr val="575E62"/>
    </a:custClr>
    <a:custClr name="OV Anthrazit 70">
      <a:srgbClr val="898E90"/>
    </a:custClr>
    <a:custClr name="OV Anthrazit 50">
      <a:srgbClr val="AAAEB0"/>
    </a:custClr>
    <a:custClr name="OV Anthrazit 30">
      <a:srgbClr val="CCCECF"/>
    </a:custClr>
    <a:custClr name="OV Rot">
      <a:srgbClr val="DB0720"/>
    </a:custClr>
    <a:custClr name="OV Rot 70">
      <a:srgbClr val="E55062"/>
    </a:custClr>
    <a:custClr name="OV Rot 50">
      <a:srgbClr val="ED828F"/>
    </a:custClr>
    <a:custClr name="OV Rot 30">
      <a:srgbClr val="F4B4BB"/>
    </a:custClr>
    <a:custClr name="OV Lila">
      <a:srgbClr val="832C87"/>
    </a:custClr>
    <a:custClr name="OV Lila 70">
      <a:srgbClr val="A86AAA"/>
    </a:custClr>
    <a:custClr name="OV Lila 50">
      <a:srgbClr val="C195C3"/>
    </a:custClr>
    <a:custClr name="OV Lila 30">
      <a:srgbClr val="D9BFDB"/>
    </a:custClr>
    <a:custClr name="OV Grün">
      <a:srgbClr val="00A984"/>
    </a:custClr>
    <a:custClr name="OV Grün 70">
      <a:srgbClr val="4CC2A8"/>
    </a:custClr>
    <a:custClr name="OV Grün 50">
      <a:srgbClr val="7FD4C1"/>
    </a:custClr>
    <a:custClr name="OV Grün 30">
      <a:srgbClr val="B2E5DA"/>
    </a:custClr>
    <a:custClr name="OV Blau">
      <a:srgbClr val="00628B"/>
    </a:custClr>
    <a:custClr name="OV Blau 70">
      <a:srgbClr val="4C90AD"/>
    </a:custClr>
    <a:custClr name="OV Blau 50">
      <a:srgbClr val="7FB0C5"/>
    </a:custClr>
    <a:custClr name="OV Blau 30">
      <a:srgbClr val="B2CFDC"/>
    </a:custClr>
  </a:custClrLst>
  <a:extLst>
    <a:ext uri="{05A4C25C-085E-4340-85A3-A5531E510DB2}">
      <thm15:themeFamily xmlns:thm15="http://schemas.microsoft.com/office/thememl/2012/main" name="03299 Oventrop PPT-Master_200610" id="{EE0AC97C-C235-4A22-B52D-6B2AEF5AA892}" vid="{1FF79AC6-6E9F-4EDC-A2D4-3EBE1B1CAA1B}"/>
    </a:ext>
  </a:extLst>
</a:theme>
</file>

<file path=ppt/theme/theme2.xml><?xml version="1.0" encoding="utf-8"?>
<a:theme xmlns:a="http://schemas.openxmlformats.org/drawingml/2006/main" name="1_Oventrop">
  <a:themeElements>
    <a:clrScheme name="Oventrop">
      <a:dk1>
        <a:srgbClr val="636566"/>
      </a:dk1>
      <a:lt1>
        <a:srgbClr val="FFFFFF"/>
      </a:lt1>
      <a:dk2>
        <a:srgbClr val="00B1EB"/>
      </a:dk2>
      <a:lt2>
        <a:srgbClr val="C2C2C8"/>
      </a:lt2>
      <a:accent1>
        <a:srgbClr val="00B1EB"/>
      </a:accent1>
      <a:accent2>
        <a:srgbClr val="575E62"/>
      </a:accent2>
      <a:accent3>
        <a:srgbClr val="C2C2C8"/>
      </a:accent3>
      <a:accent4>
        <a:srgbClr val="4CC8F1"/>
      </a:accent4>
      <a:accent5>
        <a:srgbClr val="AAAEB0"/>
      </a:accent5>
      <a:accent6>
        <a:srgbClr val="E0E0E3"/>
      </a:accent6>
      <a:hlink>
        <a:srgbClr val="575E62"/>
      </a:hlink>
      <a:folHlink>
        <a:srgbClr val="575E62"/>
      </a:folHlink>
    </a:clrScheme>
    <a:fontScheme name="Oventrop">
      <a:majorFont>
        <a:latin typeface="Azo Sans 2 Medium"/>
        <a:ea typeface=""/>
        <a:cs typeface=""/>
      </a:majorFont>
      <a:minorFont>
        <a:latin typeface="Azo Sans 2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>
          <a:solidFill>
            <a:schemeClr val="accent1"/>
          </a:solidFill>
          <a:tailEnd type="arrow" w="lg" len="sm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wrap="square" lIns="0" tIns="0" rIns="0" bIns="0" rtlCol="0">
        <a:noAutofit/>
      </a:bodyPr>
      <a:lstStyle>
        <a:defPPr marL="180975" indent="-180975" algn="l">
          <a:buClr>
            <a:schemeClr val="tx2"/>
          </a:buClr>
          <a:buSzPct val="120000"/>
          <a:buFont typeface="Arial" panose="020B0604020202020204" pitchFamily="34" charset="0"/>
          <a:buChar char="•"/>
          <a:defRPr sz="1600" dirty="0" smtClean="0"/>
        </a:defPPr>
      </a:lstStyle>
    </a:txDef>
  </a:objectDefaults>
  <a:extraClrSchemeLst/>
  <a:custClrLst>
    <a:custClr name="OV_Cyan80">
      <a:srgbClr val="00B1EB"/>
    </a:custClr>
    <a:custClr name="OV Cyan80 70">
      <a:srgbClr val="4CC8F1"/>
    </a:custClr>
    <a:custClr name="OV Cyan80 50">
      <a:srgbClr val="7FD8F5"/>
    </a:custClr>
    <a:custClr name="OV Cyan80 30">
      <a:srgbClr val="B2E7F9"/>
    </a:custClr>
    <a:custClr name="OV Hellgrau">
      <a:srgbClr val="C2C2C8"/>
    </a:custClr>
    <a:custClr name="OV Hellgrau 70">
      <a:srgbClr val="D4D4D8"/>
    </a:custClr>
    <a:custClr name="OV Hellgrau 50">
      <a:srgbClr val="E0E0E3"/>
    </a:custClr>
    <a:custClr name="OV Hellgrau 30">
      <a:srgbClr val="EDEDEE"/>
    </a:custClr>
    <a:custClr name="OV Anthrazit">
      <a:srgbClr val="575E62"/>
    </a:custClr>
    <a:custClr name="OV Anthrazit 70">
      <a:srgbClr val="898E90"/>
    </a:custClr>
    <a:custClr name="OV Anthrazit 50">
      <a:srgbClr val="AAAEB0"/>
    </a:custClr>
    <a:custClr name="OV Anthrazit 30">
      <a:srgbClr val="CCCECF"/>
    </a:custClr>
    <a:custClr name="OV Rot">
      <a:srgbClr val="DB0720"/>
    </a:custClr>
    <a:custClr name="OV Rot 70">
      <a:srgbClr val="E55062"/>
    </a:custClr>
    <a:custClr name="OV Rot 50">
      <a:srgbClr val="ED828F"/>
    </a:custClr>
    <a:custClr name="OV Rot 30">
      <a:srgbClr val="F4B4BB"/>
    </a:custClr>
    <a:custClr name="OV Lila">
      <a:srgbClr val="832C87"/>
    </a:custClr>
    <a:custClr name="OV Lila 70">
      <a:srgbClr val="A86AAA"/>
    </a:custClr>
    <a:custClr name="OV Lila 50">
      <a:srgbClr val="C195C3"/>
    </a:custClr>
    <a:custClr name="OV Lila 30">
      <a:srgbClr val="D9BFDB"/>
    </a:custClr>
    <a:custClr name="OV Grün">
      <a:srgbClr val="00A984"/>
    </a:custClr>
    <a:custClr name="OV Grün 70">
      <a:srgbClr val="4CC2A8"/>
    </a:custClr>
    <a:custClr name="OV Grün 50">
      <a:srgbClr val="7FD4C1"/>
    </a:custClr>
    <a:custClr name="OV Grün 30">
      <a:srgbClr val="B2E5DA"/>
    </a:custClr>
    <a:custClr name="OV Blau">
      <a:srgbClr val="00628B"/>
    </a:custClr>
    <a:custClr name="OV Blau 70">
      <a:srgbClr val="4C90AD"/>
    </a:custClr>
    <a:custClr name="OV Blau 50">
      <a:srgbClr val="7FB0C5"/>
    </a:custClr>
    <a:custClr name="OV Blau 30">
      <a:srgbClr val="B2CFDC"/>
    </a:custClr>
  </a:custClrLst>
  <a:extLst>
    <a:ext uri="{05A4C25C-085E-4340-85A3-A5531E510DB2}">
      <thm15:themeFamily xmlns:thm15="http://schemas.microsoft.com/office/thememl/2012/main" name="03299 Oventrop PPT-Master_200610" id="{EE0AC97C-C235-4A22-B52D-6B2AEF5AA892}" vid="{1FF79AC6-6E9F-4EDC-A2D4-3EBE1B1CAA1B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OV_Cyan80">
      <a:srgbClr val="00B1EB"/>
    </a:custClr>
    <a:custClr name="OV Cyan80 70">
      <a:srgbClr val="4CC8F1"/>
    </a:custClr>
    <a:custClr name="OV Cyan80 50">
      <a:srgbClr val="7FD8F5"/>
    </a:custClr>
    <a:custClr name="OV Cyan80 30">
      <a:srgbClr val="B2E7F9"/>
    </a:custClr>
    <a:custClr name="OV Hellgrau">
      <a:srgbClr val="C2C2C8"/>
    </a:custClr>
    <a:custClr name="OV Hellgrau 70">
      <a:srgbClr val="D4D4D8"/>
    </a:custClr>
    <a:custClr name="OV Hellgrau 50">
      <a:srgbClr val="E0E0E3"/>
    </a:custClr>
    <a:custClr name="OV Hellgrau 30">
      <a:srgbClr val="EDEDEE"/>
    </a:custClr>
    <a:custClr name="OV Anthrazit">
      <a:srgbClr val="575E62"/>
    </a:custClr>
    <a:custClr name="OV Anthrazit 70">
      <a:srgbClr val="898E90"/>
    </a:custClr>
    <a:custClr name="OV Anthrazit 50">
      <a:srgbClr val="AAAEB0"/>
    </a:custClr>
    <a:custClr name="OV Anthrazit 30">
      <a:srgbClr val="CCCECF"/>
    </a:custClr>
    <a:custClr name="OV Rot">
      <a:srgbClr val="DB0720"/>
    </a:custClr>
    <a:custClr name="OV Rot 70">
      <a:srgbClr val="E55062"/>
    </a:custClr>
    <a:custClr name="OV Rot 50">
      <a:srgbClr val="ED828F"/>
    </a:custClr>
    <a:custClr name="OV Rot 30">
      <a:srgbClr val="F4B4BB"/>
    </a:custClr>
    <a:custClr name="OV Lila">
      <a:srgbClr val="832C87"/>
    </a:custClr>
    <a:custClr name="OV Lila 70">
      <a:srgbClr val="A86AAA"/>
    </a:custClr>
    <a:custClr name="OV Lila 50">
      <a:srgbClr val="C195C3"/>
    </a:custClr>
    <a:custClr name="OV Lila 30">
      <a:srgbClr val="D9BFDB"/>
    </a:custClr>
    <a:custClr name="OV Grün">
      <a:srgbClr val="00A984"/>
    </a:custClr>
    <a:custClr name="OV Grün 70">
      <a:srgbClr val="4CC2A8"/>
    </a:custClr>
    <a:custClr name="OV Grün 50">
      <a:srgbClr val="7FD4C1"/>
    </a:custClr>
    <a:custClr name="OV Grün 30">
      <a:srgbClr val="B2E5DA"/>
    </a:custClr>
    <a:custClr name="OV Blau">
      <a:srgbClr val="00628B"/>
    </a:custClr>
    <a:custClr name="OV Blau 70">
      <a:srgbClr val="4C90AD"/>
    </a:custClr>
    <a:custClr name="OV Blau 50">
      <a:srgbClr val="7FB0C5"/>
    </a:custClr>
    <a:custClr name="OV Blau 30">
      <a:srgbClr val="B2CFDC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Oventrop</Template>
  <TotalTime>0</TotalTime>
  <Words>780</Words>
  <Application>Microsoft Macintosh PowerPoint</Application>
  <PresentationFormat>Breitbild</PresentationFormat>
  <Paragraphs>191</Paragraphs>
  <Slides>23</Slides>
  <Notes>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23</vt:i4>
      </vt:variant>
    </vt:vector>
  </HeadingPairs>
  <TitlesOfParts>
    <vt:vector size="30" baseType="lpstr">
      <vt:lpstr>Azo Sans 2</vt:lpstr>
      <vt:lpstr>Azo Sans 2 Light</vt:lpstr>
      <vt:lpstr>Calibri</vt:lpstr>
      <vt:lpstr>Azo Sans 2 Medium</vt:lpstr>
      <vt:lpstr>Arial</vt:lpstr>
      <vt:lpstr>Oventrop</vt:lpstr>
      <vt:lpstr>1_Oventrop</vt:lpstr>
      <vt:lpstr>Company Presentation</vt:lpstr>
      <vt:lpstr>The Oventrop Brand</vt:lpstr>
      <vt:lpstr>The Oventrop Brand</vt:lpstr>
      <vt:lpstr>The Oventrop Brand</vt:lpstr>
      <vt:lpstr>The Oventrop Brand</vt:lpstr>
      <vt:lpstr>The Oventrop Brand</vt:lpstr>
      <vt:lpstr>The Oventrop Brand</vt:lpstr>
      <vt:lpstr>The Oventrop Brand</vt:lpstr>
      <vt:lpstr>The Oventrop Brand</vt:lpstr>
      <vt:lpstr>The Oventrop Brand</vt:lpstr>
      <vt:lpstr>The Oventrop Brand</vt:lpstr>
      <vt:lpstr>The Oventrop Brand</vt:lpstr>
      <vt:lpstr>The Oventrop Brand</vt:lpstr>
      <vt:lpstr>The Oventrop Brand</vt:lpstr>
      <vt:lpstr>The Oventrop Brand</vt:lpstr>
      <vt:lpstr>The Oventrop Brand</vt:lpstr>
      <vt:lpstr>The Oventrop Brand</vt:lpstr>
      <vt:lpstr>Production Sites</vt:lpstr>
      <vt:lpstr>Production Site </vt:lpstr>
      <vt:lpstr>Production Site </vt:lpstr>
      <vt:lpstr>Production Site </vt:lpstr>
      <vt:lpstr>Production Site </vt:lpstr>
      <vt:lpstr>Thank you very much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Moritz Piel</dc:creator>
  <cp:lastModifiedBy>Daniel Köhne</cp:lastModifiedBy>
  <cp:revision>227</cp:revision>
  <dcterms:created xsi:type="dcterms:W3CDTF">2021-01-20T11:18:10Z</dcterms:created>
  <dcterms:modified xsi:type="dcterms:W3CDTF">2023-01-04T08:17:47Z</dcterms:modified>
</cp:coreProperties>
</file>