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341" r:id="rId2"/>
    <p:sldId id="342" r:id="rId3"/>
    <p:sldId id="343" r:id="rId4"/>
    <p:sldId id="344" r:id="rId5"/>
    <p:sldId id="350" r:id="rId6"/>
    <p:sldId id="311" r:id="rId7"/>
    <p:sldId id="349" r:id="rId8"/>
    <p:sldId id="313" r:id="rId9"/>
    <p:sldId id="314" r:id="rId10"/>
    <p:sldId id="315" r:id="rId11"/>
    <p:sldId id="316" r:id="rId12"/>
    <p:sldId id="348" r:id="rId13"/>
    <p:sldId id="320" r:id="rId14"/>
    <p:sldId id="321" r:id="rId15"/>
    <p:sldId id="322" r:id="rId16"/>
    <p:sldId id="323" r:id="rId17"/>
    <p:sldId id="324" r:id="rId18"/>
    <p:sldId id="347" r:id="rId19"/>
    <p:sldId id="345" r:id="rId20"/>
    <p:sldId id="336" r:id="rId21"/>
    <p:sldId id="346" r:id="rId22"/>
    <p:sldId id="337" r:id="rId23"/>
    <p:sldId id="338" r:id="rId24"/>
    <p:sldId id="339" r:id="rId25"/>
    <p:sldId id="340" r:id="rId26"/>
    <p:sldId id="317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4" r:id="rId36"/>
  </p:sldIdLst>
  <p:sldSz cx="12192000" cy="6858000"/>
  <p:notesSz cx="6858000" cy="9144000"/>
  <p:embeddedFontLst>
    <p:embeddedFont>
      <p:font typeface="Azo Sans 2" panose="020B0603030503020204" pitchFamily="34" charset="77"/>
      <p:regular r:id="rId38"/>
      <p:bold r:id="rId39"/>
    </p:embeddedFont>
    <p:embeddedFont>
      <p:font typeface="Azo Sans 2 Light" panose="020B0403030503020204" pitchFamily="34" charset="77"/>
      <p:regular r:id="rId40"/>
      <p:italic r:id="rId41"/>
    </p:embeddedFont>
    <p:embeddedFont>
      <p:font typeface="Azo Sans 2 Medium" panose="020B0603030503020204" pitchFamily="34" charset="77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4"/>
    <a:srgbClr val="00A884"/>
    <a:srgbClr val="832D88"/>
    <a:srgbClr val="DB0721"/>
    <a:srgbClr val="EDEDED"/>
    <a:srgbClr val="000000"/>
    <a:srgbClr val="00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576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D-43C7-ABCF-F01DF7EF282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D-43C7-ABCF-F01DF7EF282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D-43C7-ABCF-F01DF7EF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757328"/>
        <c:axId val="401757984"/>
      </c:barChart>
      <c:catAx>
        <c:axId val="4017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1757984"/>
        <c:crosses val="autoZero"/>
        <c:auto val="1"/>
        <c:lblAlgn val="ctr"/>
        <c:lblOffset val="100"/>
        <c:noMultiLvlLbl val="0"/>
      </c:catAx>
      <c:valAx>
        <c:axId val="4017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175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36092582160987E-2"/>
          <c:y val="3.4919501643265669E-2"/>
          <c:w val="0.75227767644331855"/>
          <c:h val="0.8826192694879245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E-402B-9A94-5E9295F1221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E-402B-9A94-5E9295F1221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9E-402B-9A94-5E9295F12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83608"/>
        <c:axId val="490880984"/>
      </c:lineChart>
      <c:catAx>
        <c:axId val="49088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0880984"/>
        <c:crosses val="autoZero"/>
        <c:auto val="1"/>
        <c:lblAlgn val="ctr"/>
        <c:lblOffset val="100"/>
        <c:noMultiLvlLbl val="0"/>
      </c:catAx>
      <c:valAx>
        <c:axId val="49088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088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09338090551185"/>
          <c:y val="0.6197362620186897"/>
          <c:w val="0.19653161909448819"/>
          <c:h val="0.17586722719199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4544783464566"/>
          <c:y val="8.9599331006399066E-2"/>
          <c:w val="0.63068587942543075"/>
          <c:h val="0.885109984002326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9-4279-81EC-8D24561499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9-4279-81EC-8D24561499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9-4279-81EC-8D245614990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C9-4279-81EC-8D2456149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C9-4279-81EC-8D2456149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99101870078728"/>
          <c:y val="0.63993669844596834"/>
          <c:w val="0.12457683872914958"/>
          <c:h val="0.2404504002672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C82C-DD4D-490F-8868-2B1C3B47698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2CA58-6FD8-4ACA-9D1E-EE4A7346A6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C59976C-82DD-4B52-934F-B3BBF0A36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0"/>
            <a:ext cx="6094899" cy="68580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33388" y="1741714"/>
            <a:ext cx="5662613" cy="1047807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/>
              <a:t>Präsentationstitel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7777BEF-0943-49B5-89E4-2C7D1CCACC0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3388" y="4048235"/>
            <a:ext cx="3181350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Ort, Datum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ADA864A-9D4A-4503-B2F9-3503D1D3594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3387" y="2816454"/>
            <a:ext cx="5662613" cy="792000"/>
          </a:xfrm>
        </p:spPr>
        <p:txBody>
          <a:bodyPr/>
          <a:lstStyle>
            <a:lvl1pPr marL="0" indent="0"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7A1722-958C-4A88-9A41-F2B34F37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7" y="434975"/>
            <a:ext cx="2222791" cy="540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DA78FB30-2757-40E4-960D-B8B5527216F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311900" y="4507200"/>
            <a:ext cx="2350800" cy="2350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C5DBC0C-BBE6-483F-8515-9A99EA09D7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530460" y="4507200"/>
            <a:ext cx="2350800" cy="2350800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16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  <p15:guide id="2" orient="horz" pos="2591" userDrawn="1">
          <p15:clr>
            <a:srgbClr val="FBAE40"/>
          </p15:clr>
        </p15:guide>
        <p15:guide id="3" orient="horz" pos="2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BDEE7A3-4FA4-49C3-85D8-66A9BB9F7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48" y="3276396"/>
            <a:ext cx="2528839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3239B277-CD7C-471E-82D0-CFADD0363C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3388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095E6835-F345-4AF4-8C89-62F22D90D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3260" y="3276396"/>
            <a:ext cx="2505602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7" name="Inhaltsplatzhalter 24">
            <a:extLst>
              <a:ext uri="{FF2B5EF4-FFF2-40B4-BE49-F238E27FC236}">
                <a16:creationId xmlns:a16="http://schemas.microsoft.com/office/drawing/2014/main" id="{53F54A06-C6FB-4C88-BB20-038D7AA5D9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73263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F5276C08-36C6-4CDE-B323-D245405B55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3138" y="3276396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9" name="Inhaltsplatzhalter 24">
            <a:extLst>
              <a:ext uri="{FF2B5EF4-FFF2-40B4-BE49-F238E27FC236}">
                <a16:creationId xmlns:a16="http://schemas.microsoft.com/office/drawing/2014/main" id="{F80906BA-3467-4288-B501-8D0B2D966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3138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585765BE-5CC8-44D0-B987-3D785974AC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3012" y="3276396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1" name="Inhaltsplatzhalter 24">
            <a:extLst>
              <a:ext uri="{FF2B5EF4-FFF2-40B4-BE49-F238E27FC236}">
                <a16:creationId xmlns:a16="http://schemas.microsoft.com/office/drawing/2014/main" id="{EBB3167D-5A96-43C3-9F36-E9245D2E12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253012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E1D91BD9-FE51-4444-B7C1-06C7E837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387" y="5652757"/>
            <a:ext cx="2505599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3" name="Inhaltsplatzhalter 24">
            <a:extLst>
              <a:ext uri="{FF2B5EF4-FFF2-40B4-BE49-F238E27FC236}">
                <a16:creationId xmlns:a16="http://schemas.microsoft.com/office/drawing/2014/main" id="{A16B48C0-93A6-4CA1-987E-CDE95858DDC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3388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6EE125D6-125B-4070-B6FA-838BA1B3C0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3259" y="5652757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5" name="Inhaltsplatzhalter 24">
            <a:extLst>
              <a:ext uri="{FF2B5EF4-FFF2-40B4-BE49-F238E27FC236}">
                <a16:creationId xmlns:a16="http://schemas.microsoft.com/office/drawing/2014/main" id="{DA4FB6DD-7A2F-4F45-94F6-F6AEFC4B9C2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73263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95A68A8A-6CBB-4F4E-8880-F482BAFB12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3131" y="5652757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7" name="Inhaltsplatzhalter 24">
            <a:extLst>
              <a:ext uri="{FF2B5EF4-FFF2-40B4-BE49-F238E27FC236}">
                <a16:creationId xmlns:a16="http://schemas.microsoft.com/office/drawing/2014/main" id="{8A82C1CD-1A73-4016-9879-271D0EB988C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313138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C45CA026-4B32-4221-A176-0E46F77DFE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53003" y="5652757"/>
            <a:ext cx="250561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9" name="Inhaltsplatzhalter 24">
            <a:extLst>
              <a:ext uri="{FF2B5EF4-FFF2-40B4-BE49-F238E27FC236}">
                <a16:creationId xmlns:a16="http://schemas.microsoft.com/office/drawing/2014/main" id="{02AAA343-0493-4632-A2E8-CFF9A290CE1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53013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2958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9200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00213"/>
            <a:ext cx="12192000" cy="5157787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3F0B8C6D-D5D0-4216-BFD0-1528D302E19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vollflächig he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SmartArt-Platzhalter 18">
            <a:extLst>
              <a:ext uri="{FF2B5EF4-FFF2-40B4-BE49-F238E27FC236}">
                <a16:creationId xmlns:a16="http://schemas.microsoft.com/office/drawing/2014/main" id="{CEB2201C-0694-490A-9337-0EEC4653566C}"/>
              </a:ext>
            </a:extLst>
          </p:cNvPr>
          <p:cNvSpPr>
            <a:spLocks noGrp="1" noChangeAspect="1"/>
          </p:cNvSpPr>
          <p:nvPr>
            <p:ph type="dgm" sz="quarter" idx="16" hasCustomPrompt="1"/>
          </p:nvPr>
        </p:nvSpPr>
        <p:spPr>
          <a:xfrm>
            <a:off x="-1186" y="302400"/>
            <a:ext cx="263458" cy="5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629" t="-1" r="-63" b="60"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66B63960-1FCD-4BC7-BD0D-AE17B4B1902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588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vollflächig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ltUpDiag">
            <a:fgClr>
              <a:schemeClr val="tx1"/>
            </a:fgClr>
            <a:bgClr>
              <a:schemeClr val="bg2"/>
            </a:bgClr>
          </a:pattFill>
        </p:spPr>
        <p:txBody>
          <a:bodyPr tIns="180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SmartArt-Platzhalter 9">
            <a:extLst>
              <a:ext uri="{FF2B5EF4-FFF2-40B4-BE49-F238E27FC236}">
                <a16:creationId xmlns:a16="http://schemas.microsoft.com/office/drawing/2014/main" id="{2323471A-F246-478C-AB63-6CD18B0C2120}"/>
              </a:ext>
            </a:extLst>
          </p:cNvPr>
          <p:cNvSpPr>
            <a:spLocks noGrp="1" noChangeAspect="1"/>
          </p:cNvSpPr>
          <p:nvPr>
            <p:ph type="dgm" sz="quarter" idx="16" hasCustomPrompt="1"/>
          </p:nvPr>
        </p:nvSpPr>
        <p:spPr>
          <a:xfrm>
            <a:off x="-2041" y="302400"/>
            <a:ext cx="284400" cy="5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629" t="-1" r="-63" b="60"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6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bg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82AEAA28-73AC-4E5F-B92E-3E09787A475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37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/>
            <a:srcRect/>
            <a:stretch>
              <a:fillRect t="-5754" b="-20040"/>
            </a:stretch>
          </a:blip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BB1530A8-8ECE-4ECF-B1F9-8804087B6609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3387" y="445963"/>
            <a:ext cx="2221200" cy="540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35" b="35"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214" y="1886857"/>
            <a:ext cx="7129462" cy="1014145"/>
          </a:xfrm>
        </p:spPr>
        <p:txBody>
          <a:bodyPr anchor="b"/>
          <a:lstStyle>
            <a:lvl1pPr>
              <a:defRPr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Kapitel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6176" y="2996865"/>
            <a:ext cx="1347108" cy="184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116C1760-A4BE-43E7-AD7C-EE0A7774F38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24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 userDrawn="1">
          <p15:clr>
            <a:srgbClr val="FBAE40"/>
          </p15:clr>
        </p15:guide>
        <p15:guide id="2" pos="733" userDrawn="1">
          <p15:clr>
            <a:srgbClr val="FBAE40"/>
          </p15:clr>
        </p15:guide>
        <p15:guide id="3" orient="horz" pos="20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214" y="1886857"/>
            <a:ext cx="7129462" cy="1014145"/>
          </a:xfrm>
        </p:spPr>
        <p:txBody>
          <a:bodyPr anchor="b"/>
          <a:lstStyle>
            <a:lvl1pPr>
              <a:defRPr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Kapitel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6176" y="2996865"/>
            <a:ext cx="1347108" cy="184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20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3ACCFB-022C-4913-8489-E47CC8BDA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7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E41D3755-CF7C-4551-BBE9-0245EDEB2C9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77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pos="733">
          <p15:clr>
            <a:srgbClr val="FBAE40"/>
          </p15:clr>
        </p15:guide>
        <p15:guide id="3" orient="horz" pos="20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177" y="1959429"/>
            <a:ext cx="7129462" cy="94157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Kapitel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0139" y="2996865"/>
            <a:ext cx="1347108" cy="184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D6F8EB-0E20-4931-83FE-69CB044DC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72954FA0-5150-486A-A727-48DB042F560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51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pos="733" userDrawn="1">
          <p15:clr>
            <a:srgbClr val="FBAE40"/>
          </p15:clr>
        </p15:guide>
        <p15:guide id="3" orient="horz" pos="206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000" y="1190171"/>
            <a:ext cx="5130000" cy="44704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Fazit bearbeiten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8DCC145E-278D-478E-B6FA-C70A43352E2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311900" y="866961"/>
            <a:ext cx="2350800" cy="2350800"/>
          </a:xfrm>
          <a:blipFill dpi="0" rotWithShape="1">
            <a:blip r:embed="rId2">
              <a:biLevel thresh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771BADC3-8EFE-4757-8D86-7BFF8B2DB67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530460" y="866961"/>
            <a:ext cx="2350800" cy="23508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E4E33363-5605-46A5-B8A6-45775DB0CC4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1900" y="3650673"/>
            <a:ext cx="2350800" cy="2350800"/>
          </a:xfrm>
          <a:blipFill dpi="0" rotWithShape="1">
            <a:blip r:embed="rId6">
              <a:biLevel thresh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2DD1260A-C7B1-43D4-A857-C7EC70FB916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530460" y="3650673"/>
            <a:ext cx="2350800" cy="2350800"/>
          </a:xfrm>
          <a:blipFill dpi="0" rotWithShape="1">
            <a:blip r:embed="rId8">
              <a:biLevel thresh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419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7BBA-B4B6-4EAA-9CB9-2A641AB10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3646488"/>
            <a:ext cx="11325225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Danke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4985237"/>
            <a:ext cx="5449401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0" y="4985237"/>
            <a:ext cx="5446712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288000" algn="l"/>
              </a:tabLst>
              <a:defRPr/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Ansprechpartner bearbeiten</a:t>
            </a:r>
          </a:p>
        </p:txBody>
      </p:sp>
      <p:sp>
        <p:nvSpPr>
          <p:cNvPr id="7" name="Textplatzhalter 20">
            <a:extLst>
              <a:ext uri="{FF2B5EF4-FFF2-40B4-BE49-F238E27FC236}">
                <a16:creationId xmlns:a16="http://schemas.microsoft.com/office/drawing/2014/main" id="{91F935BB-5C4A-4AF0-8932-10488546DC3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1900" y="0"/>
            <a:ext cx="2350800" cy="23508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6566F31D-FAA3-4FC4-A39E-D5AC30CA831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530460" y="0"/>
            <a:ext cx="2350800" cy="23508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74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7BBA-B4B6-4EAA-9CB9-2A641AB10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3646488"/>
            <a:ext cx="11325225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4985237"/>
            <a:ext cx="5446711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0" y="4985237"/>
            <a:ext cx="5446711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288000" algn="l"/>
              </a:tabLst>
              <a:defRPr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Ansprechpartner bearbeiten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7D2A317B-0CB8-4FE1-BD2E-9574FE09733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1900" y="0"/>
            <a:ext cx="2350800" cy="2350800"/>
          </a:xfrm>
          <a:blipFill dpi="0" rotWithShape="1">
            <a:blip r:embed="rId2">
              <a:biLevel thresh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E2C12241-9817-48B2-9C0D-8F20CD81E8D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530460" y="0"/>
            <a:ext cx="2350800" cy="23508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5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88" y="1741714"/>
            <a:ext cx="5662613" cy="1047807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/>
              <a:t>Präsentationstitel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7777BEF-0943-49B5-89E4-2C7D1CCAC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7" y="4048235"/>
            <a:ext cx="3181351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Ort, Datum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ADA864A-9D4A-4503-B2F9-3503D1D35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2816454"/>
            <a:ext cx="5662613" cy="792000"/>
          </a:xfrm>
        </p:spPr>
        <p:txBody>
          <a:bodyPr/>
          <a:lstStyle>
            <a:lvl1pPr marL="0" indent="0"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C35B1B-B98F-4CFB-8E97-69B2AF86D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7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D99A1D36-FED0-454B-9693-F25E18E76FD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92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  <p15:guide id="2" orient="horz" pos="259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5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5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bg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1EA956-16E1-44A6-A20A-E85B15834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516"/>
          <a:stretch/>
        </p:blipFill>
        <p:spPr>
          <a:xfrm>
            <a:off x="-751" y="302400"/>
            <a:ext cx="264403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rodukt + Vor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D03712A4-1146-4AF8-8553-A7C8151CD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00214"/>
            <a:ext cx="5086800" cy="5157786"/>
          </a:xfrm>
          <a:blipFill>
            <a:blip r:embed="rId2"/>
            <a:stretch>
              <a:fillRect l="-65337" t="-67673" r="-51050" b="-49303"/>
            </a:stretch>
          </a:blip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5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F9949B8-49F6-463E-B7FE-3F10B4EAE0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99" y="1637999"/>
            <a:ext cx="6225413" cy="2124000"/>
          </a:xfrm>
        </p:spPr>
        <p:txBody>
          <a:bodyPr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Fließtext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35BE288-A8D9-443B-B27D-B43186F77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3200" y="4072649"/>
            <a:ext cx="6225412" cy="2350373"/>
          </a:xfrm>
          <a:solidFill>
            <a:srgbClr val="E0E0E4"/>
          </a:solidFill>
        </p:spPr>
        <p:txBody>
          <a:bodyPr vert="horz" lIns="252000" tIns="144000" rIns="252000" bIns="0" rtlCol="0" anchor="t">
            <a:noAutofit/>
          </a:bodyPr>
          <a:lstStyle>
            <a:lvl1pPr marL="234000" indent="-234000">
              <a:buFont typeface="Azo Sans 2" panose="020B0603030503020204" pitchFamily="34" charset="0"/>
              <a:buChar char="+"/>
              <a:defRPr lang="de-DE" b="0" smtClean="0"/>
            </a:lvl1pPr>
            <a:lvl2pPr marL="468000" indent="-234000">
              <a:buFont typeface="Azo Sans 2" panose="020B0603030503020204" pitchFamily="34" charset="0"/>
              <a:buChar char="+"/>
              <a:defRPr lang="de-DE" b="0" smtClean="0"/>
            </a:lvl2pPr>
            <a:lvl3pPr marL="702000" indent="-234000">
              <a:buFont typeface="Azo Sans 2" panose="020B0603030503020204" pitchFamily="34" charset="0"/>
              <a:buChar char="+"/>
              <a:defRPr lang="de-DE" b="0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234000" lvl="0" indent="-234000">
              <a:buFont typeface="Azo Sans 2 Medium" panose="020B0703030503020204" pitchFamily="34" charset="0"/>
              <a:buChar char="+"/>
            </a:pPr>
            <a:r>
              <a:rPr lang="de-DE"/>
              <a:t>Mastertextformat bearbeiten</a:t>
            </a:r>
          </a:p>
          <a:p>
            <a:pPr marL="234000" lvl="1" indent="-234000">
              <a:buFont typeface="Azo Sans 2 Medium" panose="020B0703030503020204" pitchFamily="34" charset="0"/>
              <a:buChar char="+"/>
            </a:pPr>
            <a:r>
              <a:rPr lang="de-DE"/>
              <a:t>Zweite Ebene</a:t>
            </a:r>
          </a:p>
          <a:p>
            <a:pPr marL="234000" lvl="2" indent="-234000">
              <a:buFont typeface="Azo Sans 2 Medium" panose="020B0703030503020204" pitchFamily="34" charset="0"/>
              <a:buChar char="+"/>
            </a:pPr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7829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88" y="1741714"/>
            <a:ext cx="5662613" cy="1047807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7777BEF-0943-49B5-89E4-2C7D1CCAC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8" y="4048235"/>
            <a:ext cx="3181350" cy="7540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ADA864A-9D4A-4503-B2F9-3503D1D35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2816454"/>
            <a:ext cx="5662613" cy="792000"/>
          </a:xfrm>
        </p:spPr>
        <p:txBody>
          <a:bodyPr/>
          <a:lstStyle>
            <a:lvl1pPr marL="0" indent="0">
              <a:buNone/>
              <a:defRPr lang="de-DE" sz="3200" kern="1200" dirty="0" smtClean="0">
                <a:solidFill>
                  <a:schemeClr val="bg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762316-566F-4C91-B0A3-9E2664069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E2B793F2-FA54-43F4-AA87-02AC3B51E2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52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  <p15:guide id="2" orient="horz" pos="25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up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7824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387" y="1639415"/>
            <a:ext cx="11325225" cy="46080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buSzPct val="120000"/>
              <a:defRPr sz="1600"/>
            </a:lvl1pPr>
            <a:lvl2pPr>
              <a:buClr>
                <a:schemeClr val="tx2"/>
              </a:buClr>
              <a:buSzPct val="120000"/>
              <a:defRPr sz="1600"/>
            </a:lvl2pPr>
            <a:lvl3pPr>
              <a:buClr>
                <a:schemeClr val="tx2"/>
              </a:buClr>
              <a:buSzPct val="120000"/>
              <a:defRPr sz="1600"/>
            </a:lvl3pPr>
            <a:lvl4pPr>
              <a:buClr>
                <a:schemeClr val="tx2"/>
              </a:buClr>
              <a:buSzPct val="120000"/>
              <a:defRPr sz="1600"/>
            </a:lvl4pPr>
            <a:lvl5pPr>
              <a:buClr>
                <a:schemeClr val="tx2"/>
              </a:buClr>
              <a:buSzPct val="120000"/>
              <a:defRPr sz="16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3342"/>
            <a:ext cx="263652" cy="568800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9D976741-C3D4-4515-B887-D72C67EBE77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30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387" y="1638000"/>
            <a:ext cx="11325225" cy="46080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buSzPct val="120000"/>
              <a:defRPr sz="1600"/>
            </a:lvl1pPr>
            <a:lvl2pPr>
              <a:buClr>
                <a:schemeClr val="tx2"/>
              </a:buClr>
              <a:buSzPct val="120000"/>
              <a:defRPr sz="1600"/>
            </a:lvl2pPr>
            <a:lvl3pPr>
              <a:buClr>
                <a:schemeClr val="tx2"/>
              </a:buClr>
              <a:buSzPct val="120000"/>
              <a:defRPr sz="1600"/>
            </a:lvl3pPr>
            <a:lvl4pPr>
              <a:buClr>
                <a:schemeClr val="tx2"/>
              </a:buClr>
              <a:buSzPct val="120000"/>
              <a:defRPr sz="1600"/>
            </a:lvl4pPr>
            <a:lvl5pPr>
              <a:buClr>
                <a:schemeClr val="tx2"/>
              </a:buClr>
              <a:buSzPct val="120000"/>
              <a:defRPr sz="16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9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387" y="1638000"/>
            <a:ext cx="11325224" cy="4608000"/>
          </a:xfrm>
        </p:spPr>
        <p:txBody>
          <a:bodyPr numCol="2" spcCol="432000">
            <a:noAutofit/>
          </a:bodyPr>
          <a:lstStyle>
            <a:lvl1pPr>
              <a:buClr>
                <a:schemeClr val="tx2"/>
              </a:buClr>
              <a:buSzPct val="120000"/>
              <a:defRPr sz="1600"/>
            </a:lvl1pPr>
            <a:lvl2pPr>
              <a:buClr>
                <a:schemeClr val="tx2"/>
              </a:buClr>
              <a:buSzPct val="120000"/>
              <a:defRPr sz="1600"/>
            </a:lvl2pPr>
            <a:lvl3pPr>
              <a:buClr>
                <a:schemeClr val="tx2"/>
              </a:buClr>
              <a:buSzPct val="120000"/>
              <a:defRPr sz="1600"/>
            </a:lvl3pPr>
            <a:lvl4pPr>
              <a:buClr>
                <a:schemeClr val="tx2"/>
              </a:buClr>
              <a:buSzPct val="120000"/>
              <a:defRPr sz="1600"/>
            </a:lvl4pPr>
            <a:lvl5pPr>
              <a:buClr>
                <a:schemeClr val="tx2"/>
              </a:buClr>
              <a:buSzPct val="120000"/>
              <a:defRPr sz="16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4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pos="39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D03712A4-1146-4AF8-8553-A7C8151CD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8400" y="1700214"/>
            <a:ext cx="7293600" cy="5157786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9200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387" y="1637999"/>
            <a:ext cx="4019562" cy="46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F761086A-5849-4AD8-AF2D-96830D540E5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618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F8E1B2-29E5-4B68-A9BC-ED290B3B39A7}"/>
              </a:ext>
            </a:extLst>
          </p:cNvPr>
          <p:cNvSpPr/>
          <p:nvPr userDrawn="1"/>
        </p:nvSpPr>
        <p:spPr>
          <a:xfrm>
            <a:off x="0" y="0"/>
            <a:ext cx="12192000" cy="4140000"/>
          </a:xfrm>
          <a:prstGeom prst="rect">
            <a:avLst/>
          </a:prstGeom>
          <a:solidFill>
            <a:srgbClr val="E0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6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641B44C-DB82-4368-B85C-A3A066C623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488840"/>
            <a:ext cx="3488400" cy="1684358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FAF5CAD9-490B-4E9E-BF28-342011D20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1800" y="4488840"/>
            <a:ext cx="3488399" cy="1684358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5914F5E7-08D4-44AD-B766-89D06AB4D6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0211" y="4488840"/>
            <a:ext cx="3488399" cy="1684358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24">
            <a:extLst>
              <a:ext uri="{FF2B5EF4-FFF2-40B4-BE49-F238E27FC236}">
                <a16:creationId xmlns:a16="http://schemas.microsoft.com/office/drawing/2014/main" id="{AB9E1D3E-E4F8-4AFF-89B2-407B55CCC8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3388" y="1706040"/>
            <a:ext cx="3488400" cy="2253313"/>
          </a:xfrm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400"/>
            </a:lvl1pPr>
          </a:lstStyle>
          <a:p>
            <a:r>
              <a:rPr lang="de-DE" dirty="0"/>
              <a:t>Freisteller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3" name="Inhaltsplatzhalter 24">
            <a:extLst>
              <a:ext uri="{FF2B5EF4-FFF2-40B4-BE49-F238E27FC236}">
                <a16:creationId xmlns:a16="http://schemas.microsoft.com/office/drawing/2014/main" id="{F7F48B9D-6E26-4412-9AB5-D5D14F72F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51800" y="1698637"/>
            <a:ext cx="3488400" cy="2260716"/>
          </a:xfrm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400"/>
            </a:lvl1pPr>
          </a:lstStyle>
          <a:p>
            <a:r>
              <a:rPr lang="de-DE" dirty="0"/>
              <a:t>Freisteller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4" name="Inhaltsplatzhalter 24">
            <a:extLst>
              <a:ext uri="{FF2B5EF4-FFF2-40B4-BE49-F238E27FC236}">
                <a16:creationId xmlns:a16="http://schemas.microsoft.com/office/drawing/2014/main" id="{11455913-5E73-45AA-A76B-29E6D8A6CDD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70213" y="1698637"/>
            <a:ext cx="3488400" cy="2260715"/>
          </a:xfrm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400"/>
            </a:lvl1pPr>
          </a:lstStyle>
          <a:p>
            <a:r>
              <a:rPr lang="de-DE" dirty="0"/>
              <a:t>Freisteller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5178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9200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CE77BA96-5234-4599-9436-37FD8E7D72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2665" y="1712914"/>
            <a:ext cx="1691999" cy="1931986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9ABAA3-CFE2-488B-A8F9-19A474A9EE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6767" y="1658050"/>
            <a:ext cx="1692000" cy="198685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Inhaltsplatzhalter 24">
            <a:extLst>
              <a:ext uri="{FF2B5EF4-FFF2-40B4-BE49-F238E27FC236}">
                <a16:creationId xmlns:a16="http://schemas.microsoft.com/office/drawing/2014/main" id="{D6376CFD-9F14-471F-BEA9-3EA376346EF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07954" y="1712914"/>
            <a:ext cx="1691999" cy="1931986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E348E83B-4CB4-4D24-89F9-924ED2EA8C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2056" y="1658050"/>
            <a:ext cx="1692000" cy="198685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8" name="Inhaltsplatzhalter 24">
            <a:extLst>
              <a:ext uri="{FF2B5EF4-FFF2-40B4-BE49-F238E27FC236}">
                <a16:creationId xmlns:a16="http://schemas.microsoft.com/office/drawing/2014/main" id="{E636AB10-D284-4783-BB43-5876DAA527B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177757" y="1712914"/>
            <a:ext cx="1691999" cy="1931986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2A6F64AF-D04E-40C3-B248-BD3DEBE05F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61859" y="1658050"/>
            <a:ext cx="1692000" cy="1985394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Inhaltsplatzhalter 24">
            <a:extLst>
              <a:ext uri="{FF2B5EF4-FFF2-40B4-BE49-F238E27FC236}">
                <a16:creationId xmlns:a16="http://schemas.microsoft.com/office/drawing/2014/main" id="{60E88FDD-42E5-456F-A2C3-33999C6042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2652" y="4097562"/>
            <a:ext cx="1691999" cy="19332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7A0CAF08-94CE-40DD-AF8D-090B21678B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36754" y="4042698"/>
            <a:ext cx="1692000" cy="19872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2" name="Inhaltsplatzhalter 24">
            <a:extLst>
              <a:ext uri="{FF2B5EF4-FFF2-40B4-BE49-F238E27FC236}">
                <a16:creationId xmlns:a16="http://schemas.microsoft.com/office/drawing/2014/main" id="{216A5E16-8C7C-45FB-8559-E4B7C11DB7F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307941" y="4097562"/>
            <a:ext cx="1691999" cy="19332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F541AC5D-99D0-4DB5-8D47-2A1DFF1ADE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2043" y="4042698"/>
            <a:ext cx="1692000" cy="19872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4" name="Inhaltsplatzhalter 24">
            <a:extLst>
              <a:ext uri="{FF2B5EF4-FFF2-40B4-BE49-F238E27FC236}">
                <a16:creationId xmlns:a16="http://schemas.microsoft.com/office/drawing/2014/main" id="{02D9A808-4945-4A68-90D3-1A435C4B50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77744" y="4097562"/>
            <a:ext cx="1691999" cy="19332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99DFE1C2-96A1-4223-B8A7-964EAD4B04C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61846" y="4042698"/>
            <a:ext cx="1692000" cy="19872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2849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F3F573-2FE9-4AAD-A6B6-BE700EB5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4832"/>
            <a:ext cx="11325225" cy="4660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C76B1-7980-4864-8FC9-8A9F4B89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387" y="1825625"/>
            <a:ext cx="11325225" cy="4351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3A553-9EB1-4982-92B2-BEA3E8BD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388" y="6423024"/>
            <a:ext cx="1006362" cy="434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383BC-8FD2-417D-82A3-7E497844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4068" y="6423024"/>
            <a:ext cx="9283864" cy="434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D05C26-BF44-4D12-A7EE-C57CB14E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2445" y="6423024"/>
            <a:ext cx="1006167" cy="434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0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3" r:id="rId5"/>
    <p:sldLayoutId id="2147483662" r:id="rId6"/>
    <p:sldLayoutId id="2147483665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94" r:id="rId15"/>
    <p:sldLayoutId id="2147483676" r:id="rId16"/>
    <p:sldLayoutId id="2147483695" r:id="rId17"/>
    <p:sldLayoutId id="2147483678" r:id="rId18"/>
    <p:sldLayoutId id="2147483679" r:id="rId19"/>
    <p:sldLayoutId id="2147483680" r:id="rId20"/>
    <p:sldLayoutId id="2147483681" r:id="rId21"/>
    <p:sldLayoutId id="2147483696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zo Sans 2 Medium" panose="020B0703030503020204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4" userDrawn="1">
          <p15:clr>
            <a:srgbClr val="F26B43"/>
          </p15:clr>
        </p15:guide>
        <p15:guide id="2" orient="horz" pos="404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07" userDrawn="1">
          <p15:clr>
            <a:srgbClr val="F26B43"/>
          </p15:clr>
        </p15:guide>
        <p15:guide id="5" pos="273" userDrawn="1">
          <p15:clr>
            <a:srgbClr val="F26B43"/>
          </p15:clr>
        </p15:guide>
        <p15:guide id="8" orient="horz" pos="21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Einfügen von neuen Folien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diesem Master ist eine Reihe von Folien-Layouts hinterlegt. Um eine neue, leere Folie einzufügen gehen Sie wie </a:t>
            </a:r>
            <a:br>
              <a:rPr lang="de-DE" dirty="0"/>
            </a:br>
            <a:r>
              <a:rPr lang="de-DE" dirty="0"/>
              <a:t>folgt vor:</a:t>
            </a:r>
          </a:p>
          <a:p>
            <a:r>
              <a:rPr lang="de-DE" dirty="0"/>
              <a:t>Klicken Sie auf den Button „Neue Folie“, um das Dropdown-Menü mit den Folien-Layouts zu öffnen.</a:t>
            </a:r>
          </a:p>
          <a:p>
            <a:r>
              <a:rPr lang="de-DE" dirty="0"/>
              <a:t>Klicken Sie auf das gewünschte Folien-Layout im Dropdown-Menü.</a:t>
            </a:r>
          </a:p>
          <a:p>
            <a:r>
              <a:rPr lang="de-DE" dirty="0"/>
              <a:t>Auf allen Folien-Layouts sind bereits richtig formatierte und positionierte Platzhalter für Texte </a:t>
            </a:r>
            <a:br>
              <a:rPr lang="de-DE" dirty="0"/>
            </a:br>
            <a:r>
              <a:rPr lang="de-DE" dirty="0"/>
              <a:t>und Bilder enthalten.</a:t>
            </a:r>
          </a:p>
        </p:txBody>
      </p:sp>
    </p:spTree>
    <p:extLst>
      <p:ext uri="{BB962C8B-B14F-4D97-AF65-F5344CB8AC3E}">
        <p14:creationId xmlns:p14="http://schemas.microsoft.com/office/powerpoint/2010/main" val="204307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DCE83-CB3F-4CAA-858C-F037706A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07B4EB-A481-429A-9C03-CF194E6A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B4B2E8-13A8-4B0A-B69F-69FC5A4A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75EE89-5268-4576-BD4E-3449BE2D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5ABA5B-D82A-49F5-9574-824ECA84D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Subheadline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  <a:p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198BDAD-A765-4C40-9075-26C8DA54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Aufzählung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16 pt. </a:t>
            </a:r>
          </a:p>
          <a:p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 </a:t>
            </a:r>
            <a:r>
              <a:rPr lang="de-DE" dirty="0" err="1"/>
              <a:t>remporit</a:t>
            </a:r>
            <a:r>
              <a:rPr lang="de-DE" dirty="0"/>
              <a:t> et </a:t>
            </a:r>
            <a:r>
              <a:rPr lang="de-DE" dirty="0" err="1"/>
              <a:t>eumquo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plit</a:t>
            </a:r>
            <a:r>
              <a:rPr lang="de-DE" dirty="0"/>
              <a:t> </a:t>
            </a:r>
            <a:r>
              <a:rPr lang="de-DE" dirty="0" err="1"/>
              <a:t>quistrum</a:t>
            </a:r>
            <a:r>
              <a:rPr lang="de-DE" dirty="0"/>
              <a:t> </a:t>
            </a:r>
            <a:r>
              <a:rPr lang="de-DE" dirty="0" err="1"/>
              <a:t>iduci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et </a:t>
            </a:r>
            <a:r>
              <a:rPr lang="de-DE" dirty="0" err="1"/>
              <a:t>ipsa</a:t>
            </a:r>
            <a:r>
              <a:rPr lang="de-DE" dirty="0"/>
              <a:t> sam </a:t>
            </a:r>
            <a:r>
              <a:rPr lang="de-DE" dirty="0" err="1"/>
              <a:t>inimi</a:t>
            </a:r>
            <a:r>
              <a:rPr lang="de-DE" dirty="0"/>
              <a:t>, </a:t>
            </a:r>
            <a:r>
              <a:rPr lang="de-DE" dirty="0" err="1"/>
              <a:t>omniet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de-DE" dirty="0"/>
              <a:t>,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la </a:t>
            </a:r>
            <a:r>
              <a:rPr lang="de-DE" dirty="0" err="1"/>
              <a:t>sunt</a:t>
            </a:r>
            <a:r>
              <a:rPr lang="de-DE" dirty="0"/>
              <a:t>.</a:t>
            </a:r>
          </a:p>
          <a:p>
            <a:r>
              <a:rPr lang="de-DE" dirty="0"/>
              <a:t>Um </a:t>
            </a:r>
            <a:r>
              <a:rPr lang="de-DE" dirty="0" err="1"/>
              <a:t>fugiae</a:t>
            </a:r>
            <a:r>
              <a:rPr lang="de-DE" dirty="0"/>
              <a:t> de </a:t>
            </a:r>
            <a:r>
              <a:rPr lang="de-DE" dirty="0" err="1"/>
              <a:t>as</a:t>
            </a:r>
            <a:r>
              <a:rPr lang="de-DE" dirty="0"/>
              <a:t> es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quatemos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omnia</a:t>
            </a:r>
            <a:r>
              <a:rPr lang="de-DE" dirty="0"/>
              <a:t> </a:t>
            </a:r>
            <a:r>
              <a:rPr lang="de-DE" dirty="0" err="1"/>
              <a:t>nus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oditemo</a:t>
            </a:r>
            <a:r>
              <a:rPr lang="de-DE" dirty="0"/>
              <a:t> </a:t>
            </a:r>
            <a:r>
              <a:rPr lang="de-DE" dirty="0" err="1"/>
              <a:t>luptati</a:t>
            </a:r>
            <a:r>
              <a:rPr lang="de-DE" dirty="0"/>
              <a:t> in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occusda</a:t>
            </a:r>
            <a:r>
              <a:rPr lang="de-DE" dirty="0"/>
              <a:t> </a:t>
            </a:r>
            <a:r>
              <a:rPr lang="de-DE" dirty="0" err="1"/>
              <a:t>ecabori</a:t>
            </a:r>
            <a:r>
              <a:rPr lang="de-DE" dirty="0"/>
              <a:t> </a:t>
            </a:r>
            <a:r>
              <a:rPr lang="de-DE" dirty="0" err="1"/>
              <a:t>taturem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cum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idenes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 non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modiaec</a:t>
            </a:r>
            <a:r>
              <a:rPr lang="de-DE" dirty="0"/>
              <a:t> </a:t>
            </a:r>
            <a:r>
              <a:rPr lang="de-DE" dirty="0" err="1"/>
              <a:t>esequat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quibusa</a:t>
            </a:r>
            <a:r>
              <a:rPr lang="de-D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9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77BD-A9F8-4BCA-9ED1-F3BED3F4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E84078-A536-4F99-AC19-248AEA47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F844AF-B226-4D93-AC69-547B196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69053B-3275-48C5-8130-F1C83BCD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8BC8FBA-06ED-4CFB-8449-BC2ADF7A2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  <a:p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B990393-396B-4335-B5C6-A5E40E02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Aufzählung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16 pt. </a:t>
            </a:r>
          </a:p>
          <a:p>
            <a:pPr marL="0" indent="0"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 </a:t>
            </a:r>
            <a:r>
              <a:rPr lang="de-DE" dirty="0" err="1"/>
              <a:t>remporit</a:t>
            </a:r>
            <a:r>
              <a:rPr lang="de-DE" dirty="0"/>
              <a:t> et </a:t>
            </a:r>
            <a:r>
              <a:rPr lang="de-DE" dirty="0" err="1"/>
              <a:t>eumquo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plit</a:t>
            </a:r>
            <a:r>
              <a:rPr lang="de-DE" dirty="0"/>
              <a:t> </a:t>
            </a:r>
            <a:r>
              <a:rPr lang="de-DE" dirty="0" err="1"/>
              <a:t>quistrum</a:t>
            </a:r>
            <a:r>
              <a:rPr lang="de-DE" dirty="0"/>
              <a:t> </a:t>
            </a:r>
            <a:r>
              <a:rPr lang="de-DE" dirty="0" err="1"/>
              <a:t>iduci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et </a:t>
            </a:r>
            <a:r>
              <a:rPr lang="de-DE" dirty="0" err="1"/>
              <a:t>ipsa</a:t>
            </a:r>
            <a:r>
              <a:rPr lang="de-DE" dirty="0"/>
              <a:t> sam </a:t>
            </a:r>
            <a:r>
              <a:rPr lang="de-DE" dirty="0" err="1"/>
              <a:t>inimi</a:t>
            </a:r>
            <a:r>
              <a:rPr lang="de-DE" dirty="0"/>
              <a:t>, </a:t>
            </a:r>
            <a:r>
              <a:rPr lang="de-DE" dirty="0" err="1"/>
              <a:t>omniet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de-DE" dirty="0"/>
              <a:t>,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</a:t>
            </a:r>
            <a:r>
              <a:rPr lang="de-DE" dirty="0"/>
              <a:t> </a:t>
            </a:r>
            <a:r>
              <a:rPr lang="de-DE" dirty="0" err="1"/>
              <a:t>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la </a:t>
            </a:r>
            <a:r>
              <a:rPr lang="de-DE" dirty="0" err="1"/>
              <a:t>sunt</a:t>
            </a:r>
            <a:r>
              <a:rPr lang="de-DE" dirty="0"/>
              <a:t>.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Um </a:t>
            </a:r>
            <a:r>
              <a:rPr lang="de-DE" dirty="0" err="1"/>
              <a:t>fugiae</a:t>
            </a:r>
            <a:r>
              <a:rPr lang="de-DE" dirty="0"/>
              <a:t> de </a:t>
            </a:r>
            <a:r>
              <a:rPr lang="de-DE" dirty="0" err="1"/>
              <a:t>as</a:t>
            </a:r>
            <a:r>
              <a:rPr lang="de-DE" dirty="0"/>
              <a:t> es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quatemos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ipsamoris</a:t>
            </a:r>
            <a:r>
              <a:rPr lang="de-DE" dirty="0"/>
              <a:t>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omnia</a:t>
            </a:r>
            <a:r>
              <a:rPr lang="de-DE" dirty="0"/>
              <a:t> </a:t>
            </a:r>
            <a:r>
              <a:rPr lang="de-DE" dirty="0" err="1"/>
              <a:t>nus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oditemo</a:t>
            </a:r>
            <a:r>
              <a:rPr lang="de-DE" dirty="0"/>
              <a:t> </a:t>
            </a:r>
            <a:r>
              <a:rPr lang="de-DE" dirty="0" err="1"/>
              <a:t>luptati</a:t>
            </a:r>
            <a:r>
              <a:rPr lang="de-DE" dirty="0"/>
              <a:t> in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occusda</a:t>
            </a:r>
            <a:r>
              <a:rPr lang="de-DE" dirty="0"/>
              <a:t> </a:t>
            </a:r>
            <a:r>
              <a:rPr lang="de-DE" dirty="0" err="1"/>
              <a:t>ecabori</a:t>
            </a:r>
            <a:r>
              <a:rPr lang="de-DE" dirty="0"/>
              <a:t> </a:t>
            </a:r>
            <a:r>
              <a:rPr lang="de-DE" dirty="0" err="1"/>
              <a:t>taturem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cum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idenes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 non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modiaec</a:t>
            </a:r>
            <a:r>
              <a:rPr lang="de-DE" dirty="0"/>
              <a:t> </a:t>
            </a:r>
            <a:r>
              <a:rPr lang="de-DE" dirty="0" err="1"/>
              <a:t>esequat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quibusa</a:t>
            </a:r>
            <a:r>
              <a:rPr lang="de-DE" dirty="0"/>
              <a:t>. </a:t>
            </a:r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de-DE" dirty="0"/>
              <a:t>,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la </a:t>
            </a:r>
            <a:r>
              <a:rPr lang="de-DE" dirty="0" err="1"/>
              <a:t>sunt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Um </a:t>
            </a:r>
            <a:r>
              <a:rPr lang="de-DE" dirty="0" err="1"/>
              <a:t>fugiae</a:t>
            </a:r>
            <a:r>
              <a:rPr lang="de-DE" dirty="0"/>
              <a:t> de </a:t>
            </a:r>
            <a:r>
              <a:rPr lang="de-DE" dirty="0" err="1"/>
              <a:t>as</a:t>
            </a:r>
            <a:r>
              <a:rPr lang="de-DE" dirty="0"/>
              <a:t> es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quatemos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ipsamoris</a:t>
            </a:r>
            <a:r>
              <a:rPr lang="de-DE" dirty="0"/>
              <a:t>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omnia</a:t>
            </a:r>
            <a:r>
              <a:rPr lang="de-DE" dirty="0"/>
              <a:t> </a:t>
            </a:r>
            <a:r>
              <a:rPr lang="de-DE" dirty="0" err="1"/>
              <a:t>nus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oditemo</a:t>
            </a:r>
            <a:r>
              <a:rPr lang="de-DE" dirty="0"/>
              <a:t> </a:t>
            </a:r>
            <a:r>
              <a:rPr lang="de-DE" dirty="0" err="1"/>
              <a:t>luptati</a:t>
            </a:r>
            <a:r>
              <a:rPr lang="de-DE" dirty="0"/>
              <a:t> in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occusda</a:t>
            </a:r>
            <a:r>
              <a:rPr lang="de-DE" dirty="0"/>
              <a:t>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 non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modiaec</a:t>
            </a:r>
            <a:r>
              <a:rPr lang="de-DE" dirty="0"/>
              <a:t> </a:t>
            </a:r>
            <a:r>
              <a:rPr lang="de-DE" dirty="0" err="1"/>
              <a:t>esequat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5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draußen, Gebäude, Gras, Haus enthält.&#10;&#10;Automatisch generierte Beschreibung">
            <a:extLst>
              <a:ext uri="{FF2B5EF4-FFF2-40B4-BE49-F238E27FC236}">
                <a16:creationId xmlns:a16="http://schemas.microsoft.com/office/drawing/2014/main" id="{3A2B0F6B-F278-4219-9D23-17FE093317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4628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6D5A212-F9DA-4D03-9686-FE92E7E5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BCAF-9C92-4CDA-911F-8F95EC65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B246D-C2B5-4A33-A995-09C1E1B3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9B43729-D9BF-41DB-8B7E-B05810E56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29DA86E-4675-46E6-AAEC-702CA45FF9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</a:t>
            </a:r>
            <a:br>
              <a:rPr lang="en-GB" b="1" cap="all" dirty="0">
                <a:solidFill>
                  <a:schemeClr val="tx2"/>
                </a:solidFill>
              </a:rPr>
            </a:br>
            <a:r>
              <a:rPr lang="en-GB" b="1" cap="all" dirty="0">
                <a:solidFill>
                  <a:schemeClr val="tx2"/>
                </a:solidFill>
              </a:rPr>
              <a:t>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>
                <a:latin typeface="+mn-lt"/>
              </a:rPr>
              <a:t>Fließtext</a:t>
            </a:r>
            <a:r>
              <a:rPr lang="en-GB" dirty="0">
                <a:latin typeface="+mn-lt"/>
              </a:rPr>
              <a:t> Azo Sans 2, 16 pt</a:t>
            </a:r>
            <a:r>
              <a:rPr lang="en-GB" b="1" dirty="0">
                <a:latin typeface="+mn-lt"/>
              </a:rPr>
              <a:t>. </a:t>
            </a:r>
            <a:r>
              <a:rPr lang="en-GB" b="1" dirty="0" err="1">
                <a:latin typeface="+mn-lt"/>
              </a:rPr>
              <a:t>Hervor-hebungen</a:t>
            </a:r>
            <a:r>
              <a:rPr lang="en-GB" b="1" dirty="0">
                <a:latin typeface="+mn-lt"/>
              </a:rPr>
              <a:t> Azo Sans 2 </a:t>
            </a:r>
            <a:r>
              <a:rPr lang="en-GB" b="1" dirty="0" err="1">
                <a:latin typeface="+mn-lt"/>
              </a:rPr>
              <a:t>fett</a:t>
            </a:r>
            <a:r>
              <a:rPr lang="en-GB" b="1" dirty="0">
                <a:latin typeface="+mn-lt"/>
              </a:rPr>
              <a:t>, 16 pt. </a:t>
            </a:r>
            <a:r>
              <a:rPr lang="en-GB" dirty="0">
                <a:latin typeface="+mn-lt"/>
              </a:rPr>
              <a:t>Um </a:t>
            </a:r>
            <a:r>
              <a:rPr lang="en-GB" dirty="0" err="1">
                <a:latin typeface="+mn-lt"/>
              </a:rPr>
              <a:t>simodis</a:t>
            </a:r>
            <a:r>
              <a:rPr lang="en-GB" dirty="0">
                <a:latin typeface="+mn-lt"/>
              </a:rPr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comnienihil</a:t>
            </a:r>
            <a:r>
              <a:rPr lang="en-GB" dirty="0"/>
              <a:t> </a:t>
            </a:r>
            <a:r>
              <a:rPr lang="en-GB" dirty="0" err="1"/>
              <a:t>imusci</a:t>
            </a:r>
            <a:r>
              <a:rPr lang="en-GB" dirty="0"/>
              <a:t> </a:t>
            </a:r>
            <a:r>
              <a:rPr lang="en-GB" dirty="0" err="1"/>
              <a:t>illanit</a:t>
            </a:r>
            <a:r>
              <a:rPr lang="en-GB" dirty="0"/>
              <a:t> </a:t>
            </a:r>
            <a:r>
              <a:rPr lang="en-GB" dirty="0" err="1"/>
              <a:t>prempor</a:t>
            </a:r>
            <a:r>
              <a:rPr lang="en-GB" dirty="0"/>
              <a:t> </a:t>
            </a:r>
            <a:r>
              <a:rPr lang="en-GB" dirty="0" err="1"/>
              <a:t>rorrovit</a:t>
            </a:r>
            <a:r>
              <a:rPr lang="en-GB" dirty="0"/>
              <a:t> </a:t>
            </a:r>
            <a:r>
              <a:rPr lang="en-GB" dirty="0" err="1"/>
              <a:t>liquiat</a:t>
            </a:r>
            <a:r>
              <a:rPr lang="en-GB" dirty="0"/>
              <a:t> </a:t>
            </a:r>
            <a:r>
              <a:rPr lang="en-GB" dirty="0" err="1"/>
              <a:t>escidebis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dis mod et, et </a:t>
            </a:r>
            <a:r>
              <a:rPr lang="en-GB" dirty="0" err="1"/>
              <a:t>voluptis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abor</a:t>
            </a:r>
            <a:r>
              <a:rPr lang="en-GB" dirty="0"/>
              <a:t> asperum </a:t>
            </a:r>
            <a:r>
              <a:rPr lang="en-GB" dirty="0" err="1"/>
              <a:t>liae</a:t>
            </a:r>
            <a:r>
              <a:rPr lang="en-GB" dirty="0"/>
              <a:t> </a:t>
            </a:r>
            <a:r>
              <a:rPr lang="en-GB" dirty="0" err="1"/>
              <a:t>explaceptae</a:t>
            </a:r>
            <a:r>
              <a:rPr lang="en-GB" dirty="0"/>
              <a:t> </a:t>
            </a:r>
            <a:r>
              <a:rPr lang="en-GB" dirty="0" err="1"/>
              <a:t>aditate</a:t>
            </a:r>
            <a:r>
              <a:rPr lang="en-GB" dirty="0"/>
              <a:t> </a:t>
            </a:r>
            <a:r>
              <a:rPr lang="en-GB" dirty="0" err="1"/>
              <a:t>mporuptate</a:t>
            </a:r>
            <a:r>
              <a:rPr lang="en-GB" dirty="0"/>
              <a:t> </a:t>
            </a:r>
            <a:r>
              <a:rPr lang="en-GB" dirty="0" err="1"/>
              <a:t>laborio</a:t>
            </a:r>
            <a:r>
              <a:rPr lang="en-GB" dirty="0"/>
              <a:t> </a:t>
            </a:r>
            <a:r>
              <a:rPr lang="en-GB" dirty="0" err="1"/>
              <a:t>eatempo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B8D62B-E3C0-4554-B142-42FA93C57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75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8F2C351-2127-4992-AA4B-EFB3E676A4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961D1-0544-483C-8025-74FC4886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B7AF-E81E-4880-8E8A-B4FDD8FB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B24D07-5E20-4614-B23A-652294837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13498E-8B9B-40B6-97CB-E409D4C7A9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</a:t>
            </a:r>
            <a:br>
              <a:rPr lang="en-GB" b="1" dirty="0"/>
            </a:br>
            <a:r>
              <a:rPr lang="en-GB" b="1" dirty="0"/>
              <a:t>16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. </a:t>
            </a:r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2B3FE5E-C0A0-42DF-88D5-1D66D1E9B7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cap="all" dirty="0">
                <a:solidFill>
                  <a:schemeClr val="tx2"/>
                </a:solidFill>
              </a:rPr>
              <a:t>VORTEILE</a:t>
            </a:r>
          </a:p>
          <a:p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endParaRPr lang="de-DE" dirty="0"/>
          </a:p>
          <a:p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.</a:t>
            </a:r>
          </a:p>
          <a:p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</a:p>
        </p:txBody>
      </p:sp>
      <p:pic>
        <p:nvPicPr>
          <p:cNvPr id="16" name="Grafik 15" descr="Ein Bild, das Monitor, Computer, Kamera, sitzend enthält.&#10;&#10;Automatisch generierte Beschreibung">
            <a:extLst>
              <a:ext uri="{FF2B5EF4-FFF2-40B4-BE49-F238E27FC236}">
                <a16:creationId xmlns:a16="http://schemas.microsoft.com/office/drawing/2014/main" id="{74C33773-1DF9-4506-BDA9-F39A51BD3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96" y="2474799"/>
            <a:ext cx="2276041" cy="3611691"/>
          </a:xfrm>
          <a:prstGeom prst="rect">
            <a:avLst/>
          </a:prstGeom>
          <a:effectLst>
            <a:outerShdw blurRad="381000" dist="381000" dir="5400000" sx="106000" sy="106000" algn="ctr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9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E8383-E824-44CC-B7EF-2B9302D0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650612-2C66-47B2-9B36-802C8054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C34C23-2E69-4EF6-9AA8-37CA2BAB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D90D7B-0130-48F1-9C1F-200158FF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B03965-84A3-4149-9166-4E9802B81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C997683-704F-4151-9711-63DEDCB0BF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Produktbezeichnung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14 pt., Cyan, </a:t>
            </a:r>
            <a:r>
              <a:rPr lang="en-GB" b="1" cap="all" dirty="0" err="1">
                <a:solidFill>
                  <a:schemeClr val="tx2"/>
                </a:solidFill>
              </a:rPr>
              <a:t>Versalien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</a:t>
            </a:r>
            <a:r>
              <a:rPr lang="en-GB" b="1" dirty="0" err="1"/>
              <a:t>Hervor-hebungen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14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7611E00-A438-421F-89BB-54E5C77C85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Produktbezeichnung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14 pt., Cyan, </a:t>
            </a:r>
            <a:r>
              <a:rPr lang="en-GB" b="1" cap="all" dirty="0" err="1">
                <a:solidFill>
                  <a:schemeClr val="tx2"/>
                </a:solidFill>
              </a:rPr>
              <a:t>Versalien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</a:t>
            </a:r>
            <a:r>
              <a:rPr lang="en-GB" b="1" dirty="0" err="1"/>
              <a:t>Hervor-hebungen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14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FC6B52A-07E7-4817-80C3-984D92737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Produktbezeichnung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14 pt., Cyan, </a:t>
            </a:r>
            <a:r>
              <a:rPr lang="en-GB" b="1" cap="all" dirty="0" err="1">
                <a:solidFill>
                  <a:schemeClr val="tx2"/>
                </a:solidFill>
              </a:rPr>
              <a:t>Versalien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</a:t>
            </a:r>
            <a:r>
              <a:rPr lang="en-GB" b="1" dirty="0" err="1"/>
              <a:t>Hervor-hebungen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14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</a:p>
        </p:txBody>
      </p:sp>
      <p:pic>
        <p:nvPicPr>
          <p:cNvPr id="18" name="Inhaltsplatzhalter 17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5C6BDF4D-1A90-4E9E-83A2-91808D37EC0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5" y="1706563"/>
            <a:ext cx="2166682" cy="2252662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22" name="Inhaltsplatzhalter 21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82B692F-7388-4940-8A02-CF536A987BD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62" y="1698625"/>
            <a:ext cx="2174317" cy="226060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24" name="Inhaltsplatzhalter 23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85059F82-E836-428F-A7FA-EFC6B740F377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05" y="1698625"/>
            <a:ext cx="2174317" cy="226060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72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A9F5D-5B08-4258-A7EE-2681DBA4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75C4A5-F29C-471D-946D-07D21515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6AD69A-8CA0-416A-877C-8E42A153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17812-70B0-467C-B313-EEBAEC7B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3D5614-6664-4EF2-A560-4A6765010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51C0F0D-3201-4AEE-9415-CD343D7F42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65C90B-BD81-48F6-83AB-0C6BB3DEF4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55779A-3CDE-4DBF-A05D-BE8A8757453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F2D7900-354C-4D48-86B1-F867F3CF9D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B3C7077-5E6B-41A7-B035-FB0EA4EE04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C06A0A5D-0D84-4447-B625-94E060691B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pic>
        <p:nvPicPr>
          <p:cNvPr id="13" name="Inhaltsplatzhalter 12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BCD4EFD3-F658-470D-B555-D8131D29124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717304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0" name="Inhaltsplatzhalter 29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E2B0BC60-541A-4348-AC5B-20B376EED3F0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1718129"/>
            <a:ext cx="1690688" cy="175777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7" name="Inhaltsplatzhalter 36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12134831-509B-4378-9F42-014A2B4B0A38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13" y="1717304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1" name="Inhaltsplatzhalter 40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69C6754F-91D9-4BC2-A7B7-AF957BBDC07A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13" y="4088875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3" name="Inhaltsplatzhalter 32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9A1E71FE-945F-40AA-BBD8-D0E22862AD72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4089700"/>
            <a:ext cx="1690688" cy="175777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28" name="Inhaltsplatzhalter 27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8B0A5D4-DE7F-4A56-A4B3-F8B04211EC10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4088875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19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76D8D-E3D1-4515-B20D-5544371D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AC3393-2E87-4187-89E7-AC228BAC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D5DD3D-F534-4AC2-B30C-DD57AFDA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1DF84B-E8C1-4DC2-85EB-2A7B1E55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DF3A0-E6EE-4CA0-83D5-2CCBDEDD1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C505DB-32C5-4B10-9424-81824CDBE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  <a:p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510DFFA-1C50-4B32-B177-642CD0E481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1292ADE-7A6D-4F6F-940D-C02026C3C9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64714F3-C3B7-4212-8C3F-20600A4881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E03503-A783-4909-966D-01458787EE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F600306-565D-44AD-93C8-1031FB14A9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 err="1"/>
              <a:t>Produktbezeichnung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46D263-9CEF-4477-86AF-709B1A9F21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/>
              <a:t>Produktbezeichnung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ED2238F-8AFD-46AA-B0B7-6E720B7A115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 err="1"/>
              <a:t>Produktbezeichnung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</p:txBody>
      </p:sp>
      <p:pic>
        <p:nvPicPr>
          <p:cNvPr id="14" name="Inhaltsplatzhalter 13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E4276177-1D7D-43B0-B416-0D0A540326A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4" name="Inhaltsplatzhalter 33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50FC006B-38F5-4D91-923E-2F1525E5E2F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8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6" name="Inhaltsplatzhalter 35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0C283EF1-0243-4F84-8577-4F8158A6546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3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8" name="Inhaltsplatzhalter 37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5FD3EE9-5652-4F9D-9514-041E562F883D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8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53" name="Inhaltsplatzhalter 52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18AA33C9-E9EF-411C-B0D2-BD5F9FFA111F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8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9" name="Inhaltsplatzhalter 48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311499A-3FC0-4ED2-A386-56FE957FFD7D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3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5" name="Inhaltsplatzhalter 44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702D0534-ED60-4092-AED8-CB58D5F25927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8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1" name="Inhaltsplatzhalter 40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634BED49-0BB2-474D-9933-AA56A95B42E9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15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D7AFD-44EB-42E3-A06A-5AAE2211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8E4784-502A-41C4-80D5-ABCDB7077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pic>
        <p:nvPicPr>
          <p:cNvPr id="6" name="Bildplatzhalter 5" descr="Ein Bild, das Person, drinnen, haltend, Mann enthält.&#10;&#10;Automatisch generierte Beschreibung">
            <a:extLst>
              <a:ext uri="{FF2B5EF4-FFF2-40B4-BE49-F238E27FC236}">
                <a16:creationId xmlns:a16="http://schemas.microsoft.com/office/drawing/2014/main" id="{A0D8E5AC-AFE4-485E-A165-F44E9516D6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24167"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E2C80D-F5AE-4AF3-A83F-8FAD1C8C4B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3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draußen, Gebäude, Gras, Haus enthält.&#10;&#10;Automatisch generierte Beschreibung">
            <a:extLst>
              <a:ext uri="{FF2B5EF4-FFF2-40B4-BE49-F238E27FC236}">
                <a16:creationId xmlns:a16="http://schemas.microsoft.com/office/drawing/2014/main" id="{8899F0E7-2301-492B-8957-80362D76F9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" b="6176"/>
          <a:stretch/>
        </p:blipFill>
        <p:spPr/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050975B9-3480-4A99-8CD7-2860975F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AC48BF1-B2DE-412B-9AED-285FB292D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1C6E826B-394C-4D49-8890-CEB66B2D0693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B46DB9-84C7-491E-AD58-C6E5145D1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02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7" descr="Ein Bild, das drinnen, Raum, weiß, groß enthält.&#10;&#10;Automatisch generierte Beschreibung">
            <a:extLst>
              <a:ext uri="{FF2B5EF4-FFF2-40B4-BE49-F238E27FC236}">
                <a16:creationId xmlns:a16="http://schemas.microsoft.com/office/drawing/2014/main" id="{84DFFA73-F591-48B1-9ACA-DC7159A9F1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 b="13290"/>
          <a:stretch/>
        </p:blipFill>
        <p:spPr/>
      </p:pic>
      <p:sp>
        <p:nvSpPr>
          <p:cNvPr id="9" name="SmartArt-Platzhalter 8">
            <a:extLst>
              <a:ext uri="{FF2B5EF4-FFF2-40B4-BE49-F238E27FC236}">
                <a16:creationId xmlns:a16="http://schemas.microsoft.com/office/drawing/2014/main" id="{3EC9D5DA-5CB6-4CA7-87B7-9E2D90FC0EA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B50BCA-6EA9-4FE3-8325-D34244B7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18E962-9671-47DA-9E97-BD1E0DA31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6E367C-D9A7-4EC4-B111-A4B38F729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8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Nutzung von Beispielfolien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Dieser Master enthält zusätzlich zu den Folien-Layouts eine Reihe von Beispielfolien. </a:t>
            </a:r>
          </a:p>
          <a:p>
            <a:r>
              <a:rPr lang="de-DE" dirty="0"/>
              <a:t>Sie können diese Folien mit Ihren Inhalten befüllen und nach Bedarf anpassen.</a:t>
            </a:r>
          </a:p>
          <a:p>
            <a:r>
              <a:rPr lang="de-DE" dirty="0"/>
              <a:t>Nutzen Sie die Grafiken, Diagramme und Tabellen auf den Seiten 25 - 34 als Vorlagen zur Gestaltung Ihrer eigenen Inhalte. Fügen Sie entweder Ihre eigenen Inhalte in diese Beispiele ein oder formatieren Sie Ihre Grafiken, Diagramme und Tabellen entsprechend dieser Vorlagen.</a:t>
            </a:r>
          </a:p>
        </p:txBody>
      </p:sp>
    </p:spTree>
    <p:extLst>
      <p:ext uri="{BB962C8B-B14F-4D97-AF65-F5344CB8AC3E}">
        <p14:creationId xmlns:p14="http://schemas.microsoft.com/office/powerpoint/2010/main" val="265392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E26410F-A96E-4961-A3CE-71F33BB77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F6B51919-084C-4594-955C-24273EE1084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E62C39-B6E5-4C30-B101-1FEEBE76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sed </a:t>
            </a:r>
            <a:r>
              <a:rPr lang="de-DE" dirty="0" err="1"/>
              <a:t>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nonummy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B4FC63-9908-4527-8322-7885531B4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2816826-E48B-416C-8041-DD5EDC086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10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2CDDA-3E12-48D9-974C-121AAF69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Kapitel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nonummy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AE7CC1-005C-409A-A5F4-BC6048DE6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0AF5E2-FD34-48C5-8AF1-740960241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5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606DA-7534-43EB-BB51-431BA48B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sed </a:t>
            </a:r>
            <a:r>
              <a:rPr lang="de-DE" dirty="0" err="1"/>
              <a:t>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nonummy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F9687A-D987-477A-AC3A-09FB027F2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B2ACCA-9F0B-40F1-8FB1-6D6F092680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89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13657-AFFD-4102-BF9B-5E43DBFD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. </a:t>
            </a:r>
            <a:br>
              <a:rPr lang="de-DE" dirty="0"/>
            </a:br>
            <a:r>
              <a:rPr lang="en-GB" dirty="0"/>
              <a:t>Est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br>
              <a:rPr lang="en-GB" dirty="0"/>
            </a:br>
            <a:r>
              <a:rPr lang="en-GB" dirty="0" err="1"/>
              <a:t>comnienihil</a:t>
            </a:r>
            <a:r>
              <a:rPr lang="en-GB" dirty="0"/>
              <a:t> </a:t>
            </a:r>
            <a:r>
              <a:rPr lang="en-GB" dirty="0" err="1"/>
              <a:t>imusci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illanit</a:t>
            </a:r>
            <a:r>
              <a:rPr lang="en-GB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264791-E370-4C64-AF8B-6D854A8C19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D72C90-AB99-4452-A804-27BFB08C8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A297C8-D686-4038-B72B-E609A411B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17FE08-A2B8-449B-96AE-7C1B383E7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79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C41CD-06C4-4AC0-ABF8-9BC9994C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8000A3-D3BD-423B-B4BA-C5652FE776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Oventrop GmbH &amp; Co. KG</a:t>
            </a:r>
            <a:br>
              <a:rPr lang="de-DE" dirty="0"/>
            </a:br>
            <a:r>
              <a:rPr lang="de-DE" dirty="0"/>
              <a:t>Paul-Oventrop-Straße 1</a:t>
            </a:r>
            <a:br>
              <a:rPr lang="de-DE" dirty="0"/>
            </a:br>
            <a:r>
              <a:rPr lang="de-DE" dirty="0"/>
              <a:t>59939 Olsberg</a:t>
            </a:r>
            <a:br>
              <a:rPr lang="de-DE" dirty="0"/>
            </a:br>
            <a:r>
              <a:rPr lang="de-DE" dirty="0"/>
              <a:t>Germany</a:t>
            </a: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CAEC0F-FCB0-42C6-A871-A6E2A6705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288000" algn="l"/>
              </a:tabLst>
            </a:pPr>
            <a:r>
              <a:rPr lang="de-DE" dirty="0"/>
              <a:t>Ihr Ansprechpartner: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r>
              <a:rPr lang="de-DE" dirty="0"/>
              <a:t>	+49 01234 5678900</a:t>
            </a:r>
            <a:br>
              <a:rPr lang="de-DE" dirty="0"/>
            </a:br>
            <a:r>
              <a:rPr lang="de-DE" dirty="0"/>
              <a:t>	mustermann@oventrop.com</a:t>
            </a:r>
            <a:endParaRPr lang="de-DE" sz="18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3FB8FD5-2094-463A-AB40-AA6F7A6CB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F6EC91-326A-4595-AB54-0ACCD2371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289C92-FEEA-4EE4-8E11-F233F00C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8435" y="6179379"/>
            <a:ext cx="324000" cy="32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6EFF48-4BA8-4FF0-B83F-D4DF66C04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070" y="588745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C41CD-06C4-4AC0-ABF8-9BC9994C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8000A3-D3BD-423B-B4BA-C5652FE776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Oventrop GmbH &amp; Co. KG</a:t>
            </a:r>
            <a:br>
              <a:rPr lang="de-DE" dirty="0"/>
            </a:br>
            <a:r>
              <a:rPr lang="de-DE" dirty="0"/>
              <a:t>Paul-Oventrop-Straße 1</a:t>
            </a:r>
            <a:br>
              <a:rPr lang="de-DE" dirty="0"/>
            </a:br>
            <a:r>
              <a:rPr lang="de-DE" dirty="0"/>
              <a:t>59939 Olsberg</a:t>
            </a:r>
            <a:br>
              <a:rPr lang="de-DE" dirty="0"/>
            </a:br>
            <a:r>
              <a:rPr lang="de-DE" dirty="0"/>
              <a:t>Germany</a:t>
            </a:r>
            <a:endParaRPr lang="de-DE" sz="180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8290B2B-8961-4C90-939A-CFCEE89B3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288000" algn="l"/>
              </a:tabLst>
            </a:pPr>
            <a:r>
              <a:rPr lang="de-DE" dirty="0"/>
              <a:t>Ihr Ansprechpartner: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r>
              <a:rPr lang="de-DE" dirty="0"/>
              <a:t>	+49 01234 5678900</a:t>
            </a:r>
            <a:br>
              <a:rPr lang="de-DE" dirty="0"/>
            </a:br>
            <a:r>
              <a:rPr lang="de-DE" dirty="0"/>
              <a:t>	mustermann@oventrop.com</a:t>
            </a: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263A23-34A4-4220-9C35-62F4576FFE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9995EF-3C23-4B29-AC7C-037070EF35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55E401-AC9C-4708-B997-11857A25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8435" y="6179379"/>
            <a:ext cx="324000" cy="324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ADC054-09F1-4B6F-92E7-A4B9B0B53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070" y="588745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70D6D-E9ED-4E48-BC8E-DAD65EBB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53C6F5-4944-47CC-91FF-298679BC0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GB" dirty="0"/>
          </a:p>
        </p:txBody>
      </p: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9EF143DC-5CB5-4DFB-8934-E09713089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5867"/>
              </p:ext>
            </p:extLst>
          </p:nvPr>
        </p:nvGraphicFramePr>
        <p:xfrm>
          <a:off x="433387" y="1700214"/>
          <a:ext cx="11325224" cy="472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1">
                  <a:extLst>
                    <a:ext uri="{9D8B030D-6E8A-4147-A177-3AD203B41FA5}">
                      <a16:colId xmlns:a16="http://schemas.microsoft.com/office/drawing/2014/main" val="3325626660"/>
                    </a:ext>
                  </a:extLst>
                </a:gridCol>
                <a:gridCol w="212332">
                  <a:extLst>
                    <a:ext uri="{9D8B030D-6E8A-4147-A177-3AD203B41FA5}">
                      <a16:colId xmlns:a16="http://schemas.microsoft.com/office/drawing/2014/main" val="3804319692"/>
                    </a:ext>
                  </a:extLst>
                </a:gridCol>
                <a:gridCol w="8496151">
                  <a:extLst>
                    <a:ext uri="{9D8B030D-6E8A-4147-A177-3AD203B41FA5}">
                      <a16:colId xmlns:a16="http://schemas.microsoft.com/office/drawing/2014/main" val="922412611"/>
                    </a:ext>
                  </a:extLst>
                </a:gridCol>
                <a:gridCol w="212862">
                  <a:extLst>
                    <a:ext uri="{9D8B030D-6E8A-4147-A177-3AD203B41FA5}">
                      <a16:colId xmlns:a16="http://schemas.microsoft.com/office/drawing/2014/main" val="3240641897"/>
                    </a:ext>
                  </a:extLst>
                </a:gridCol>
                <a:gridCol w="1504718">
                  <a:extLst>
                    <a:ext uri="{9D8B030D-6E8A-4147-A177-3AD203B41FA5}">
                      <a16:colId xmlns:a16="http://schemas.microsoft.com/office/drawing/2014/main" val="934957934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Agendapunkt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24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54664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Agendapunkt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24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Bei Bedarf Unterpunkt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16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90031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Agendapunkt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24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72670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Nicht benötigte </a:t>
                      </a:r>
                      <a:r>
                        <a:rPr lang="de-DE" sz="2400" dirty="0" err="1"/>
                        <a:t>Agendapunkte</a:t>
                      </a:r>
                      <a:r>
                        <a:rPr lang="de-DE" sz="2400" dirty="0"/>
                        <a:t> löschen</a:t>
                      </a:r>
                    </a:p>
                    <a:p>
                      <a:r>
                        <a:rPr lang="de-DE" sz="1600" dirty="0"/>
                        <a:t>Reiter „Layout“ / „Löschen“ / „Zeilen löschen“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59476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Weitere </a:t>
                      </a:r>
                      <a:r>
                        <a:rPr lang="de-DE" sz="2400" dirty="0" err="1"/>
                        <a:t>Agendapunkte</a:t>
                      </a:r>
                      <a:r>
                        <a:rPr lang="de-DE" sz="2400" dirty="0"/>
                        <a:t> unten einfügen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Reiter „Layout“ / „Darunter einfügen“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2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17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Balkendiagramm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575E649-02CB-4A4C-9DB1-53DBCB877691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759452C-7810-48FB-8E4E-0471E4530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61555"/>
              </p:ext>
            </p:extLst>
          </p:nvPr>
        </p:nvGraphicFramePr>
        <p:xfrm>
          <a:off x="370933" y="1643939"/>
          <a:ext cx="6887995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06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Liniendiagramm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D3741F0-C8FC-4939-A292-9762553DA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348726"/>
              </p:ext>
            </p:extLst>
          </p:nvPr>
        </p:nvGraphicFramePr>
        <p:xfrm>
          <a:off x="391184" y="1632744"/>
          <a:ext cx="8712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7906AF0-220D-4B44-B5D3-51A4D6B2B0AA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1673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Kreisdiagramm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575E649-02CB-4A4C-9DB1-53DBCB877691}"/>
              </a:ext>
            </a:extLst>
          </p:cNvPr>
          <p:cNvSpPr txBox="1">
            <a:spLocks/>
          </p:cNvSpPr>
          <p:nvPr/>
        </p:nvSpPr>
        <p:spPr>
          <a:xfrm>
            <a:off x="433388" y="1641600"/>
            <a:ext cx="3036925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endParaRPr lang="de-DE" sz="18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DB11630-C237-418A-8D64-0AC904867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966819"/>
              </p:ext>
            </p:extLst>
          </p:nvPr>
        </p:nvGraphicFramePr>
        <p:xfrm>
          <a:off x="2542627" y="1216518"/>
          <a:ext cx="7719870" cy="53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3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Folienraster und Hilfslinien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Bereich, in dem Texte und Bilder platziert werden können, ist in den Folien-Layouts durch Hilfslinien markiert.</a:t>
            </a:r>
          </a:p>
          <a:p>
            <a:r>
              <a:rPr lang="de-DE" dirty="0"/>
              <a:t>Blenden Sie diese Linien mit der Tastenkombination Alt + F9 ein. Alternative: Mit der rechten Maustaste auf einen leeren Bereich oder neben die Folie klicken und aus dem Pop-up Menü den Punkt „Raster und Führungslinien“ auswählen. Im Dialogfeld den Punkt „Führungslinien“ aktivieren. </a:t>
            </a:r>
          </a:p>
          <a:p>
            <a:r>
              <a:rPr lang="de-DE" dirty="0"/>
              <a:t>Auf allen Folien-Layouts sind richtig positionierte Platzhalter enthalten.</a:t>
            </a:r>
          </a:p>
        </p:txBody>
      </p:sp>
    </p:spTree>
    <p:extLst>
      <p:ext uri="{BB962C8B-B14F-4D97-AF65-F5344CB8AC3E}">
        <p14:creationId xmlns:p14="http://schemas.microsoft.com/office/powerpoint/2010/main" val="76826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Tabelle 1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821D342-13D9-422F-A53E-3F23C588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33140"/>
              </p:ext>
            </p:extLst>
          </p:nvPr>
        </p:nvGraphicFramePr>
        <p:xfrm>
          <a:off x="433389" y="1700213"/>
          <a:ext cx="6713001" cy="472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34">
                  <a:extLst>
                    <a:ext uri="{9D8B030D-6E8A-4147-A177-3AD203B41FA5}">
                      <a16:colId xmlns:a16="http://schemas.microsoft.com/office/drawing/2014/main" val="3051082685"/>
                    </a:ext>
                  </a:extLst>
                </a:gridCol>
                <a:gridCol w="214155">
                  <a:extLst>
                    <a:ext uri="{9D8B030D-6E8A-4147-A177-3AD203B41FA5}">
                      <a16:colId xmlns:a16="http://schemas.microsoft.com/office/drawing/2014/main" val="4116620620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1716999490"/>
                    </a:ext>
                  </a:extLst>
                </a:gridCol>
                <a:gridCol w="214155">
                  <a:extLst>
                    <a:ext uri="{9D8B030D-6E8A-4147-A177-3AD203B41FA5}">
                      <a16:colId xmlns:a16="http://schemas.microsoft.com/office/drawing/2014/main" val="3992412117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341548348"/>
                    </a:ext>
                  </a:extLst>
                </a:gridCol>
                <a:gridCol w="214155">
                  <a:extLst>
                    <a:ext uri="{9D8B030D-6E8A-4147-A177-3AD203B41FA5}">
                      <a16:colId xmlns:a16="http://schemas.microsoft.com/office/drawing/2014/main" val="1748179963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3539047416"/>
                    </a:ext>
                  </a:extLst>
                </a:gridCol>
              </a:tblGrid>
              <a:tr h="611247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Lorem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</a:p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sed </a:t>
                      </a:r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Nonummy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8107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Lorem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234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678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23226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Ipsum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123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180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Diam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5678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765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880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80350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Nonummy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96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345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3478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636461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Asperum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802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8836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Prempor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9152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Dolore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7432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410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47127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Voluptis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628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10648"/>
                  </a:ext>
                </a:extLst>
              </a:tr>
            </a:tbl>
          </a:graphicData>
        </a:graphic>
      </p:graphicFrame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7110FD-6BFA-4631-830E-61EEE5EC3441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0302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Tabelle 2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821D342-13D9-422F-A53E-3F23C588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86038"/>
              </p:ext>
            </p:extLst>
          </p:nvPr>
        </p:nvGraphicFramePr>
        <p:xfrm>
          <a:off x="433388" y="1700213"/>
          <a:ext cx="6714000" cy="472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00">
                  <a:extLst>
                    <a:ext uri="{9D8B030D-6E8A-4147-A177-3AD203B41FA5}">
                      <a16:colId xmlns:a16="http://schemas.microsoft.com/office/drawing/2014/main" val="3051082685"/>
                    </a:ext>
                  </a:extLst>
                </a:gridCol>
                <a:gridCol w="1678500">
                  <a:extLst>
                    <a:ext uri="{9D8B030D-6E8A-4147-A177-3AD203B41FA5}">
                      <a16:colId xmlns:a16="http://schemas.microsoft.com/office/drawing/2014/main" val="1716999490"/>
                    </a:ext>
                  </a:extLst>
                </a:gridCol>
                <a:gridCol w="1678500">
                  <a:extLst>
                    <a:ext uri="{9D8B030D-6E8A-4147-A177-3AD203B41FA5}">
                      <a16:colId xmlns:a16="http://schemas.microsoft.com/office/drawing/2014/main" val="341548348"/>
                    </a:ext>
                  </a:extLst>
                </a:gridCol>
                <a:gridCol w="1678500">
                  <a:extLst>
                    <a:ext uri="{9D8B030D-6E8A-4147-A177-3AD203B41FA5}">
                      <a16:colId xmlns:a16="http://schemas.microsoft.com/office/drawing/2014/main" val="3539047416"/>
                    </a:ext>
                  </a:extLst>
                </a:gridCol>
              </a:tblGrid>
              <a:tr h="611247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Lorem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</a:p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sed </a:t>
                      </a:r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Nonummy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8107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Lorem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234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678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23226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Ipsum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123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180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Diam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5678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765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880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80350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Nonummy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96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345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3478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636461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Asperum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802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8836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Prempor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9152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Dolore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7432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410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47127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Voluptis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628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10648"/>
                  </a:ext>
                </a:extLst>
              </a:tr>
            </a:tbl>
          </a:graphicData>
        </a:graphic>
      </p:graphicFrame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4CC62F-2B71-499D-809D-EDF446EDAFE1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08600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Timeline 1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81FA82F-7CDE-4E34-9874-C07C1C659D98}"/>
              </a:ext>
            </a:extLst>
          </p:cNvPr>
          <p:cNvCxnSpPr/>
          <p:nvPr/>
        </p:nvCxnSpPr>
        <p:spPr>
          <a:xfrm>
            <a:off x="0" y="3946257"/>
            <a:ext cx="1219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7282BAB-52E2-4B6C-A496-63599B532FE4}"/>
              </a:ext>
            </a:extLst>
          </p:cNvPr>
          <p:cNvGrpSpPr/>
          <p:nvPr/>
        </p:nvGrpSpPr>
        <p:grpSpPr>
          <a:xfrm>
            <a:off x="4071833" y="3596474"/>
            <a:ext cx="644696" cy="1942555"/>
            <a:chOff x="4068353" y="909361"/>
            <a:chExt cx="644696" cy="1942555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7E965BC-9910-4F17-BC84-0A6B61DB9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3F877C3-C313-4CC6-A2B5-023A6500B0F3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83A92BE-F98A-4BD2-8C77-31D6059D0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4705"/>
            <a:stretch/>
          </p:blipFill>
          <p:spPr>
            <a:xfrm>
              <a:off x="4120701" y="1244855"/>
              <a:ext cx="540000" cy="244592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6489E5-DDA0-4327-A976-0617A52E58BB}"/>
              </a:ext>
            </a:extLst>
          </p:cNvPr>
          <p:cNvGrpSpPr/>
          <p:nvPr/>
        </p:nvGrpSpPr>
        <p:grpSpPr>
          <a:xfrm>
            <a:off x="8794991" y="3596474"/>
            <a:ext cx="644696" cy="1942555"/>
            <a:chOff x="4068353" y="909361"/>
            <a:chExt cx="644696" cy="1942555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160493C-969A-41FD-B927-6B193752B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5ADF8C4-8632-426E-A2FC-F0DBBBF2CFC8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47253FD-3B82-44A1-AFF6-01F21DDB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829"/>
            <a:stretch/>
          </p:blipFill>
          <p:spPr>
            <a:xfrm>
              <a:off x="4120701" y="1240125"/>
              <a:ext cx="540000" cy="249322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5E139B8-AE0B-4973-B158-28B617179FF0}"/>
              </a:ext>
            </a:extLst>
          </p:cNvPr>
          <p:cNvGrpSpPr/>
          <p:nvPr/>
        </p:nvGrpSpPr>
        <p:grpSpPr>
          <a:xfrm>
            <a:off x="6907318" y="2334573"/>
            <a:ext cx="644696" cy="1968203"/>
            <a:chOff x="4068353" y="-438670"/>
            <a:chExt cx="644696" cy="1968203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8E7180F6-C554-4F79-A990-5121D8D04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A13BCBC-1E6A-47A0-ACC8-D0E45B61D52B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4BFBC9A-90DE-4D26-BC23-A5217B9E6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2333"/>
            <a:stretch/>
          </p:blipFill>
          <p:spPr>
            <a:xfrm>
              <a:off x="4120701" y="949447"/>
              <a:ext cx="540000" cy="257402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9F258B2-ABEE-47A4-9E41-8A3CBAA59FD7}"/>
              </a:ext>
            </a:extLst>
          </p:cNvPr>
          <p:cNvGrpSpPr/>
          <p:nvPr/>
        </p:nvGrpSpPr>
        <p:grpSpPr>
          <a:xfrm>
            <a:off x="1911244" y="2328005"/>
            <a:ext cx="644696" cy="1968203"/>
            <a:chOff x="4068353" y="-438670"/>
            <a:chExt cx="644696" cy="1968203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B909397B-AE1E-4C69-8D17-A1C20809D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A78A3AB-96BC-417D-B74C-80FF92A4F1FE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688AFB0-2267-439D-9CB7-3A22B34F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83"/>
            <a:stretch/>
          </p:blipFill>
          <p:spPr>
            <a:xfrm>
              <a:off x="4120701" y="949447"/>
              <a:ext cx="540000" cy="251731"/>
            </a:xfrm>
            <a:prstGeom prst="rect">
              <a:avLst/>
            </a:prstGeom>
          </p:spPr>
        </p:pic>
      </p:grp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D8DDF92-34D4-4D66-A15D-7BF099A1AC99}"/>
              </a:ext>
            </a:extLst>
          </p:cNvPr>
          <p:cNvSpPr txBox="1">
            <a:spLocks/>
          </p:cNvSpPr>
          <p:nvPr/>
        </p:nvSpPr>
        <p:spPr>
          <a:xfrm>
            <a:off x="2495195" y="2284185"/>
            <a:ext cx="2301924" cy="14567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01.06.1907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br>
              <a:rPr lang="de-DE" dirty="0"/>
            </a:b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br>
              <a:rPr lang="de-DE" dirty="0"/>
            </a:b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289DC70D-69B6-4D93-9370-3200D61D37A0}"/>
              </a:ext>
            </a:extLst>
          </p:cNvPr>
          <p:cNvSpPr txBox="1">
            <a:spLocks/>
          </p:cNvSpPr>
          <p:nvPr/>
        </p:nvSpPr>
        <p:spPr>
          <a:xfrm>
            <a:off x="7456227" y="2268145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01.06.1981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/>
              <a:t>Um </a:t>
            </a:r>
            <a:r>
              <a:rPr lang="de-DE" sz="1600" dirty="0" err="1"/>
              <a:t>simodis</a:t>
            </a:r>
            <a:r>
              <a:rPr lang="de-DE" sz="1600" dirty="0"/>
              <a:t> </a:t>
            </a:r>
            <a:r>
              <a:rPr lang="de-DE" sz="1600" dirty="0" err="1"/>
              <a:t>dolorernatis</a:t>
            </a:r>
            <a:r>
              <a:rPr lang="de-DE" sz="1600" dirty="0"/>
              <a:t> </a:t>
            </a:r>
            <a:r>
              <a:rPr lang="de-DE" sz="1600" dirty="0" err="1"/>
              <a:t>dolorest</a:t>
            </a:r>
            <a:r>
              <a:rPr lang="de-DE" sz="1600" dirty="0"/>
              <a:t> </a:t>
            </a:r>
            <a:r>
              <a:rPr lang="de-DE" sz="1600" dirty="0" err="1"/>
              <a:t>expernatem</a:t>
            </a:r>
            <a:r>
              <a:rPr lang="de-DE" sz="1600" dirty="0"/>
              <a:t> </a:t>
            </a:r>
            <a:r>
              <a:rPr lang="de-DE" sz="1600" dirty="0" err="1"/>
              <a:t>voluptas</a:t>
            </a:r>
            <a:r>
              <a:rPr lang="de-DE" sz="1600" dirty="0"/>
              <a:t> </a:t>
            </a:r>
            <a:r>
              <a:rPr lang="de-DE" sz="1600" dirty="0" err="1"/>
              <a:t>doluptat</a:t>
            </a:r>
            <a:r>
              <a:rPr lang="de-DE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108FDA85-2138-4E95-A1DB-CFE807E1757B}"/>
              </a:ext>
            </a:extLst>
          </p:cNvPr>
          <p:cNvSpPr txBox="1">
            <a:spLocks/>
          </p:cNvSpPr>
          <p:nvPr/>
        </p:nvSpPr>
        <p:spPr>
          <a:xfrm>
            <a:off x="4655510" y="4444690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01.06.1920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/>
              <a:t>Um </a:t>
            </a:r>
            <a:r>
              <a:rPr lang="de-DE" sz="1600" dirty="0" err="1"/>
              <a:t>simodis</a:t>
            </a:r>
            <a:r>
              <a:rPr lang="de-DE" sz="1600" dirty="0"/>
              <a:t> </a:t>
            </a:r>
            <a:r>
              <a:rPr lang="de-DE" sz="1600" dirty="0" err="1"/>
              <a:t>dolorernatis</a:t>
            </a:r>
            <a:r>
              <a:rPr lang="de-DE" sz="1600" dirty="0"/>
              <a:t> </a:t>
            </a:r>
            <a:r>
              <a:rPr lang="de-DE" sz="1600" dirty="0" err="1"/>
              <a:t>dolorest</a:t>
            </a:r>
            <a:r>
              <a:rPr lang="de-DE" sz="1600" dirty="0"/>
              <a:t> </a:t>
            </a:r>
            <a:r>
              <a:rPr lang="de-DE" sz="1600" dirty="0" err="1"/>
              <a:t>expernatem</a:t>
            </a:r>
            <a:r>
              <a:rPr lang="de-DE" sz="1600" dirty="0"/>
              <a:t> </a:t>
            </a:r>
            <a:r>
              <a:rPr lang="de-DE" sz="1600" dirty="0" err="1"/>
              <a:t>voluptas</a:t>
            </a:r>
            <a:r>
              <a:rPr lang="de-DE" sz="1600" dirty="0"/>
              <a:t> </a:t>
            </a:r>
            <a:r>
              <a:rPr lang="de-DE" sz="1600" dirty="0" err="1"/>
              <a:t>doluptat</a:t>
            </a:r>
            <a:r>
              <a:rPr lang="de-DE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7B1BB6-0445-4122-8A14-ED8AEAE5F9A7}"/>
              </a:ext>
            </a:extLst>
          </p:cNvPr>
          <p:cNvSpPr txBox="1">
            <a:spLocks/>
          </p:cNvSpPr>
          <p:nvPr/>
        </p:nvSpPr>
        <p:spPr>
          <a:xfrm>
            <a:off x="9380164" y="4444690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01.06.2016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/>
              <a:t>Um </a:t>
            </a:r>
            <a:r>
              <a:rPr lang="de-DE" sz="1600" dirty="0" err="1"/>
              <a:t>simodis</a:t>
            </a:r>
            <a:r>
              <a:rPr lang="de-DE" sz="1600" dirty="0"/>
              <a:t> </a:t>
            </a:r>
            <a:r>
              <a:rPr lang="de-DE" sz="1600" dirty="0" err="1"/>
              <a:t>dolorernatis</a:t>
            </a:r>
            <a:r>
              <a:rPr lang="de-DE" sz="1600" dirty="0"/>
              <a:t> </a:t>
            </a:r>
            <a:r>
              <a:rPr lang="de-DE" sz="1600" dirty="0" err="1"/>
              <a:t>dolorest</a:t>
            </a:r>
            <a:r>
              <a:rPr lang="de-DE" sz="1600" dirty="0"/>
              <a:t> </a:t>
            </a:r>
            <a:r>
              <a:rPr lang="de-DE" sz="1600" dirty="0" err="1"/>
              <a:t>expernatem</a:t>
            </a:r>
            <a:r>
              <a:rPr lang="de-DE" sz="1600" dirty="0"/>
              <a:t> </a:t>
            </a:r>
            <a:r>
              <a:rPr lang="de-DE" sz="1600" dirty="0" err="1"/>
              <a:t>voluptas</a:t>
            </a:r>
            <a:r>
              <a:rPr lang="de-DE" sz="1600" dirty="0"/>
              <a:t> </a:t>
            </a:r>
            <a:r>
              <a:rPr lang="de-DE" sz="1600" dirty="0" err="1"/>
              <a:t>doluptat</a:t>
            </a:r>
            <a:r>
              <a:rPr lang="de-DE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pic>
        <p:nvPicPr>
          <p:cNvPr id="28" name="Grafik 27" descr="Ein Bild, das Gebäude, draußen, Foto, Person enthält.&#10;&#10;Automatisch generierte Beschreibung">
            <a:extLst>
              <a:ext uri="{FF2B5EF4-FFF2-40B4-BE49-F238E27FC236}">
                <a16:creationId xmlns:a16="http://schemas.microsoft.com/office/drawing/2014/main" id="{7C4BF556-95AB-444B-BA1B-3CB7C53EF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3" y="2332508"/>
            <a:ext cx="1562233" cy="1066484"/>
          </a:xfrm>
          <a:prstGeom prst="rect">
            <a:avLst/>
          </a:prstGeom>
        </p:spPr>
      </p:pic>
      <p:pic>
        <p:nvPicPr>
          <p:cNvPr id="29" name="Grafik 28" descr="Ein Bild, das draußen, Gras, Haus, Straße enthält.&#10;&#10;Automatisch generierte Beschreibung">
            <a:extLst>
              <a:ext uri="{FF2B5EF4-FFF2-40B4-BE49-F238E27FC236}">
                <a16:creationId xmlns:a16="http://schemas.microsoft.com/office/drawing/2014/main" id="{E98BA9A8-3528-4835-A605-259C96D85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35" y="4501335"/>
            <a:ext cx="1524622" cy="1040809"/>
          </a:xfrm>
          <a:prstGeom prst="rect">
            <a:avLst/>
          </a:prstGeom>
        </p:spPr>
      </p:pic>
      <p:pic>
        <p:nvPicPr>
          <p:cNvPr id="30" name="Grafik 29" descr="Ein Bild, das Gebäude, Tisch, aus Holz, Kühlschrank enthält.&#10;&#10;Automatisch generierte Beschreibung">
            <a:extLst>
              <a:ext uri="{FF2B5EF4-FFF2-40B4-BE49-F238E27FC236}">
                <a16:creationId xmlns:a16="http://schemas.microsoft.com/office/drawing/2014/main" id="{5B52D172-F315-4D62-AC18-C8E253ABB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8" y="2332508"/>
            <a:ext cx="1546161" cy="1055513"/>
          </a:xfrm>
          <a:prstGeom prst="rect">
            <a:avLst/>
          </a:prstGeom>
        </p:spPr>
      </p:pic>
      <p:pic>
        <p:nvPicPr>
          <p:cNvPr id="31" name="Grafik 30" descr="Ein Bild, das Gras, Berg, Stadion, Gebäude enthält.&#10;&#10;Automatisch generierte Beschreibung">
            <a:extLst>
              <a:ext uri="{FF2B5EF4-FFF2-40B4-BE49-F238E27FC236}">
                <a16:creationId xmlns:a16="http://schemas.microsoft.com/office/drawing/2014/main" id="{F016CC30-B74C-45DE-9CFF-8CDE98EE3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8" y="4527570"/>
            <a:ext cx="1480617" cy="1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9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FF573-7C95-4619-89FB-E22D04B9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84FDE-7638-4AC8-88F5-12F1B5589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Timeline 2</a:t>
            </a:r>
            <a:endParaRPr lang="en-GB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902A435-6A3A-455E-82C9-209136A1D357}"/>
              </a:ext>
            </a:extLst>
          </p:cNvPr>
          <p:cNvSpPr txBox="1">
            <a:spLocks/>
          </p:cNvSpPr>
          <p:nvPr/>
        </p:nvSpPr>
        <p:spPr>
          <a:xfrm>
            <a:off x="2038328" y="2256753"/>
            <a:ext cx="2301924" cy="14567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bg1"/>
                </a:solidFill>
              </a:rPr>
              <a:t>Um </a:t>
            </a:r>
            <a:r>
              <a:rPr lang="de-DE" dirty="0" err="1">
                <a:solidFill>
                  <a:schemeClr val="bg1"/>
                </a:solidFill>
              </a:rPr>
              <a:t>simodis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dolorernatis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dolorest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expernatem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voluptas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doluptat</a:t>
            </a:r>
            <a:r>
              <a:rPr lang="de-DE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DC2213E-DFD5-4634-8C19-06717DF2B609}"/>
              </a:ext>
            </a:extLst>
          </p:cNvPr>
          <p:cNvCxnSpPr/>
          <p:nvPr/>
        </p:nvCxnSpPr>
        <p:spPr>
          <a:xfrm>
            <a:off x="0" y="394625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AE7EB3F-0C5A-405B-A0A4-0213301207F4}"/>
              </a:ext>
            </a:extLst>
          </p:cNvPr>
          <p:cNvSpPr txBox="1">
            <a:spLocks/>
          </p:cNvSpPr>
          <p:nvPr/>
        </p:nvSpPr>
        <p:spPr>
          <a:xfrm>
            <a:off x="6842076" y="2259001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</a:rPr>
              <a:t>Um </a:t>
            </a:r>
            <a:r>
              <a:rPr lang="de-DE" sz="1600" dirty="0" err="1">
                <a:solidFill>
                  <a:schemeClr val="bg1"/>
                </a:solidFill>
              </a:rPr>
              <a:t>simodis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dolorernatis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dolorest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expernatem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voluptas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doluptat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6CF1C50-4F40-483F-B351-9AD9DF246CFC}"/>
              </a:ext>
            </a:extLst>
          </p:cNvPr>
          <p:cNvSpPr txBox="1">
            <a:spLocks/>
          </p:cNvSpPr>
          <p:nvPr/>
        </p:nvSpPr>
        <p:spPr>
          <a:xfrm>
            <a:off x="3727457" y="4464467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</a:rPr>
              <a:t>Um </a:t>
            </a:r>
            <a:r>
              <a:rPr lang="de-DE" sz="1600" dirty="0" err="1">
                <a:solidFill>
                  <a:schemeClr val="bg1"/>
                </a:solidFill>
              </a:rPr>
              <a:t>simodis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dolorernatis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dolorest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expernatem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voluptas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doluptat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70FF87B-9B4A-4022-97AD-D88F5ABEBCB5}"/>
              </a:ext>
            </a:extLst>
          </p:cNvPr>
          <p:cNvSpPr txBox="1">
            <a:spLocks/>
          </p:cNvSpPr>
          <p:nvPr/>
        </p:nvSpPr>
        <p:spPr>
          <a:xfrm>
            <a:off x="9380164" y="4453834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</a:rPr>
              <a:t>Um </a:t>
            </a:r>
            <a:r>
              <a:rPr lang="de-DE" sz="1600" dirty="0" err="1">
                <a:solidFill>
                  <a:schemeClr val="bg1"/>
                </a:solidFill>
              </a:rPr>
              <a:t>simodis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dolorernatis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dolorest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expernatem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voluptas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doluptat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CD760DA-8BEE-4FA4-8CD9-42A78BBBEECC}"/>
              </a:ext>
            </a:extLst>
          </p:cNvPr>
          <p:cNvGrpSpPr/>
          <p:nvPr/>
        </p:nvGrpSpPr>
        <p:grpSpPr>
          <a:xfrm>
            <a:off x="3143780" y="3609721"/>
            <a:ext cx="644696" cy="1942555"/>
            <a:chOff x="4068353" y="909361"/>
            <a:chExt cx="644696" cy="1942555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7941477-E5DB-47A2-BB8C-B8A58901D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D011D77-B17E-45E2-AFFD-EF53581B751F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D6AECAC-9442-46CF-A613-35FC0405B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518"/>
            <a:stretch/>
          </p:blipFill>
          <p:spPr>
            <a:xfrm>
              <a:off x="4120701" y="1227641"/>
              <a:ext cx="540000" cy="2618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CE682B2-A21A-4660-AA77-4061B43CE4EC}"/>
              </a:ext>
            </a:extLst>
          </p:cNvPr>
          <p:cNvGrpSpPr/>
          <p:nvPr/>
        </p:nvGrpSpPr>
        <p:grpSpPr>
          <a:xfrm>
            <a:off x="1445980" y="2328472"/>
            <a:ext cx="644696" cy="1968203"/>
            <a:chOff x="4068353" y="-438670"/>
            <a:chExt cx="644696" cy="1968203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369B1E1D-A0B7-4CDC-91D9-CD30C8FB8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C6E4B39-E09A-4299-8754-3D763EF28DAA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45AA094-99EC-477A-9D97-16BA5AEBD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174"/>
            <a:stretch/>
          </p:blipFill>
          <p:spPr>
            <a:xfrm>
              <a:off x="4120701" y="949447"/>
              <a:ext cx="540000" cy="252864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44C5639-DC40-4E62-A3DB-A1376F0ECC75}"/>
              </a:ext>
            </a:extLst>
          </p:cNvPr>
          <p:cNvGrpSpPr/>
          <p:nvPr/>
        </p:nvGrpSpPr>
        <p:grpSpPr>
          <a:xfrm>
            <a:off x="6301064" y="2328472"/>
            <a:ext cx="644696" cy="1968203"/>
            <a:chOff x="4068353" y="-438670"/>
            <a:chExt cx="644696" cy="1968203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65FE1D5E-46B6-4D3F-AA5C-F5D9C69EE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C9D2DD2-B7C2-4C79-AB1A-1FE472DFC114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CA1393A-1BBC-4B09-9A41-AC6ADA560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174"/>
            <a:stretch/>
          </p:blipFill>
          <p:spPr>
            <a:xfrm>
              <a:off x="4120701" y="949447"/>
              <a:ext cx="540000" cy="252864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55D2BB3-04AA-42A7-9D2C-4A3677EDFA74}"/>
              </a:ext>
            </a:extLst>
          </p:cNvPr>
          <p:cNvGrpSpPr/>
          <p:nvPr/>
        </p:nvGrpSpPr>
        <p:grpSpPr>
          <a:xfrm>
            <a:off x="8796487" y="3609721"/>
            <a:ext cx="644696" cy="1942555"/>
            <a:chOff x="4068353" y="909361"/>
            <a:chExt cx="644696" cy="1942555"/>
          </a:xfrm>
        </p:grpSpPr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86F7E107-64AD-44CF-B877-2005BEFB8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A2A43F2-AEA7-4635-BC2E-5F9433BEB9B3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09B94D0-BC60-49CB-88F2-DC9AC2071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518"/>
            <a:stretch/>
          </p:blipFill>
          <p:spPr>
            <a:xfrm>
              <a:off x="4120701" y="1227641"/>
              <a:ext cx="540000" cy="26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010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51702-3494-4C95-8625-58FFD835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A15EA-0410-488A-9382-5CC2FB645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Flowchart 1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0C12183-BBC8-4BF5-82CD-F8B049B5E849}"/>
              </a:ext>
            </a:extLst>
          </p:cNvPr>
          <p:cNvGrpSpPr/>
          <p:nvPr/>
        </p:nvGrpSpPr>
        <p:grpSpPr>
          <a:xfrm>
            <a:off x="2389531" y="3390880"/>
            <a:ext cx="7412940" cy="1319141"/>
            <a:chOff x="539750" y="3497494"/>
            <a:chExt cx="7273700" cy="1231713"/>
          </a:xfrm>
          <a:solidFill>
            <a:srgbClr val="E0E0E4"/>
          </a:solidFill>
        </p:grpSpPr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CE030250-4909-4F59-9967-4C77BC5306E3}"/>
                </a:ext>
              </a:extLst>
            </p:cNvPr>
            <p:cNvSpPr txBox="1">
              <a:spLocks/>
            </p:cNvSpPr>
            <p:nvPr/>
          </p:nvSpPr>
          <p:spPr>
            <a:xfrm>
              <a:off x="5397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6CFC5ABA-9C9A-4522-BBFF-C20F26EFCF2F}"/>
                </a:ext>
              </a:extLst>
            </p:cNvPr>
            <p:cNvSpPr txBox="1">
              <a:spLocks/>
            </p:cNvSpPr>
            <p:nvPr/>
          </p:nvSpPr>
          <p:spPr>
            <a:xfrm>
              <a:off x="43785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</p:grp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164F6041-6260-4EA9-B4C3-2825AD2413C9}"/>
              </a:ext>
            </a:extLst>
          </p:cNvPr>
          <p:cNvCxnSpPr>
            <a:cxnSpLocks/>
            <a:stCxn id="9" idx="1"/>
            <a:endCxn id="5" idx="0"/>
          </p:cNvCxnSpPr>
          <p:nvPr/>
        </p:nvCxnSpPr>
        <p:spPr>
          <a:xfrm rot="10800000" flipV="1">
            <a:off x="3795337" y="2359784"/>
            <a:ext cx="550337" cy="1031094"/>
          </a:xfrm>
          <a:prstGeom prst="bentConnector2">
            <a:avLst/>
          </a:prstGeom>
          <a:ln w="38100">
            <a:solidFill>
              <a:schemeClr val="accent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374AC93F-5E59-4A50-854A-0308A338918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46328" y="2359784"/>
            <a:ext cx="550082" cy="1029427"/>
          </a:xfrm>
          <a:prstGeom prst="bentConnector2">
            <a:avLst/>
          </a:prstGeom>
          <a:ln w="38100">
            <a:solidFill>
              <a:schemeClr val="accent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A1F897-4530-4E83-836B-E6287A8A493A}"/>
              </a:ext>
            </a:extLst>
          </p:cNvPr>
          <p:cNvSpPr txBox="1">
            <a:spLocks/>
          </p:cNvSpPr>
          <p:nvPr/>
        </p:nvSpPr>
        <p:spPr>
          <a:xfrm>
            <a:off x="4345674" y="170021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r>
              <a:rPr lang="de-DE" sz="1600" b="1" cap="all" dirty="0">
                <a:solidFill>
                  <a:schemeClr val="tx2"/>
                </a:solidFill>
              </a:rPr>
              <a:t> 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693C19C-97AE-4F48-943D-A0564D0D6627}"/>
              </a:ext>
            </a:extLst>
          </p:cNvPr>
          <p:cNvCxnSpPr>
            <a:cxnSpLocks/>
          </p:cNvCxnSpPr>
          <p:nvPr/>
        </p:nvCxnSpPr>
        <p:spPr>
          <a:xfrm>
            <a:off x="5078075" y="4710020"/>
            <a:ext cx="0" cy="385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2E9FFCB-7CA8-4063-AFD0-84E9EB0E8A31}"/>
              </a:ext>
            </a:extLst>
          </p:cNvPr>
          <p:cNvSpPr txBox="1">
            <a:spLocks/>
          </p:cNvSpPr>
          <p:nvPr/>
        </p:nvSpPr>
        <p:spPr>
          <a:xfrm>
            <a:off x="433387" y="510388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A128DB0-272D-4CEC-B989-25D0D3A17D02}"/>
              </a:ext>
            </a:extLst>
          </p:cNvPr>
          <p:cNvSpPr txBox="1">
            <a:spLocks/>
          </p:cNvSpPr>
          <p:nvPr/>
        </p:nvSpPr>
        <p:spPr>
          <a:xfrm>
            <a:off x="8257959" y="510388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>
                <a:latin typeface="+mj-lt"/>
              </a:rPr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37925BF-3936-4E33-9C3C-D76C2E74970A}"/>
              </a:ext>
            </a:extLst>
          </p:cNvPr>
          <p:cNvSpPr txBox="1">
            <a:spLocks/>
          </p:cNvSpPr>
          <p:nvPr/>
        </p:nvSpPr>
        <p:spPr>
          <a:xfrm>
            <a:off x="4345673" y="510388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316474D7-290A-46D9-9DA9-24F5264AE5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38612" y="4057675"/>
            <a:ext cx="550337" cy="1031094"/>
          </a:xfrm>
          <a:prstGeom prst="bentConnector2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CF72FE51-53F0-4130-BC86-7D7208ABA484}"/>
              </a:ext>
            </a:extLst>
          </p:cNvPr>
          <p:cNvCxnSpPr>
            <a:cxnSpLocks/>
          </p:cNvCxnSpPr>
          <p:nvPr/>
        </p:nvCxnSpPr>
        <p:spPr>
          <a:xfrm>
            <a:off x="9792081" y="4057675"/>
            <a:ext cx="550082" cy="1029427"/>
          </a:xfrm>
          <a:prstGeom prst="bentConnector2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24367C2-19BC-42E2-A84C-0BD463A46FEB}"/>
              </a:ext>
            </a:extLst>
          </p:cNvPr>
          <p:cNvCxnSpPr>
            <a:cxnSpLocks/>
          </p:cNvCxnSpPr>
          <p:nvPr/>
        </p:nvCxnSpPr>
        <p:spPr>
          <a:xfrm>
            <a:off x="7154549" y="4710020"/>
            <a:ext cx="0" cy="385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8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DC48-CC3E-4EE2-BD48-E652634E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73561-4971-494C-82D7-0656026B0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Flowchart 2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23D9AEE-C1C9-43BD-A2B2-D9EB12DFEE06}"/>
              </a:ext>
            </a:extLst>
          </p:cNvPr>
          <p:cNvGrpSpPr/>
          <p:nvPr/>
        </p:nvGrpSpPr>
        <p:grpSpPr>
          <a:xfrm>
            <a:off x="2389532" y="3390879"/>
            <a:ext cx="7412939" cy="1319141"/>
            <a:chOff x="539750" y="3497494"/>
            <a:chExt cx="7273700" cy="1231713"/>
          </a:xfrm>
          <a:solidFill>
            <a:srgbClr val="E0E0E4"/>
          </a:solidFill>
        </p:grpSpPr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C06EB3BF-2FE4-4E49-8392-FBB330DDA572}"/>
                </a:ext>
              </a:extLst>
            </p:cNvPr>
            <p:cNvSpPr txBox="1">
              <a:spLocks/>
            </p:cNvSpPr>
            <p:nvPr/>
          </p:nvSpPr>
          <p:spPr>
            <a:xfrm>
              <a:off x="5397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7EB42CA-0C40-4A7E-BC63-9004F35D27E3}"/>
                </a:ext>
              </a:extLst>
            </p:cNvPr>
            <p:cNvSpPr txBox="1">
              <a:spLocks/>
            </p:cNvSpPr>
            <p:nvPr/>
          </p:nvSpPr>
          <p:spPr>
            <a:xfrm>
              <a:off x="43785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</p:grp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66FE18AD-30C9-4D26-907E-3A87AEA0942B}"/>
              </a:ext>
            </a:extLst>
          </p:cNvPr>
          <p:cNvCxnSpPr>
            <a:cxnSpLocks/>
            <a:stCxn id="9" idx="1"/>
            <a:endCxn id="5" idx="0"/>
          </p:cNvCxnSpPr>
          <p:nvPr/>
        </p:nvCxnSpPr>
        <p:spPr>
          <a:xfrm rot="10800000" flipV="1">
            <a:off x="3795337" y="2359783"/>
            <a:ext cx="550337" cy="1031094"/>
          </a:xfrm>
          <a:prstGeom prst="bentConnector2">
            <a:avLst/>
          </a:prstGeom>
          <a:ln w="38100">
            <a:solidFill>
              <a:schemeClr val="bg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7ECA8944-A976-4CF5-BF20-4BE84A51657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46328" y="2359783"/>
            <a:ext cx="550082" cy="1029427"/>
          </a:xfrm>
          <a:prstGeom prst="bentConnector2">
            <a:avLst/>
          </a:prstGeom>
          <a:ln w="38100">
            <a:solidFill>
              <a:schemeClr val="bg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6F4F0ED-B35A-417D-B3B4-42ED125341DD}"/>
              </a:ext>
            </a:extLst>
          </p:cNvPr>
          <p:cNvSpPr txBox="1">
            <a:spLocks/>
          </p:cNvSpPr>
          <p:nvPr/>
        </p:nvSpPr>
        <p:spPr>
          <a:xfrm>
            <a:off x="4345675" y="170021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r>
              <a:rPr lang="de-DE" sz="1600" b="1" cap="all" dirty="0">
                <a:solidFill>
                  <a:schemeClr val="tx2"/>
                </a:solidFill>
              </a:rPr>
              <a:t> 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E439D28-B4F0-44E3-8974-8B3FA1DAF474}"/>
              </a:ext>
            </a:extLst>
          </p:cNvPr>
          <p:cNvCxnSpPr>
            <a:cxnSpLocks/>
          </p:cNvCxnSpPr>
          <p:nvPr/>
        </p:nvCxnSpPr>
        <p:spPr>
          <a:xfrm>
            <a:off x="5078076" y="4710019"/>
            <a:ext cx="0" cy="38520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C12C64C-1A01-4435-9957-4A880A5CB509}"/>
              </a:ext>
            </a:extLst>
          </p:cNvPr>
          <p:cNvSpPr txBox="1">
            <a:spLocks/>
          </p:cNvSpPr>
          <p:nvPr/>
        </p:nvSpPr>
        <p:spPr>
          <a:xfrm>
            <a:off x="433388" y="510388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FB74E36-A7E0-4DA0-8809-07FB4953FCD0}"/>
              </a:ext>
            </a:extLst>
          </p:cNvPr>
          <p:cNvSpPr txBox="1">
            <a:spLocks/>
          </p:cNvSpPr>
          <p:nvPr/>
        </p:nvSpPr>
        <p:spPr>
          <a:xfrm>
            <a:off x="8257959" y="510388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>
                <a:latin typeface="+mj-lt"/>
              </a:rPr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1DFC433-F177-4761-998E-5C7D93A9AAE7}"/>
              </a:ext>
            </a:extLst>
          </p:cNvPr>
          <p:cNvSpPr txBox="1">
            <a:spLocks/>
          </p:cNvSpPr>
          <p:nvPr/>
        </p:nvSpPr>
        <p:spPr>
          <a:xfrm>
            <a:off x="4345674" y="510388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1D86D922-7D38-48DA-8CE7-C6432A77ED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38613" y="4057674"/>
            <a:ext cx="550337" cy="1031094"/>
          </a:xfrm>
          <a:prstGeom prst="bentConnector2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C7519443-A789-4122-BF54-6C21A417FFFE}"/>
              </a:ext>
            </a:extLst>
          </p:cNvPr>
          <p:cNvCxnSpPr>
            <a:cxnSpLocks/>
          </p:cNvCxnSpPr>
          <p:nvPr/>
        </p:nvCxnSpPr>
        <p:spPr>
          <a:xfrm>
            <a:off x="9792081" y="4057674"/>
            <a:ext cx="550082" cy="1029427"/>
          </a:xfrm>
          <a:prstGeom prst="bentConnector2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1275C46-A545-4E56-8DEE-9CE356EA6952}"/>
              </a:ext>
            </a:extLst>
          </p:cNvPr>
          <p:cNvCxnSpPr>
            <a:cxnSpLocks/>
          </p:cNvCxnSpPr>
          <p:nvPr/>
        </p:nvCxnSpPr>
        <p:spPr>
          <a:xfrm>
            <a:off x="7154550" y="4710019"/>
            <a:ext cx="0" cy="38520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2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Ändern der automatischen Fußzeile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Wählen Sie im Reiter „Einfügen“ das Icon „Kopf- und Fußzeile“.</a:t>
            </a:r>
          </a:p>
          <a:p>
            <a:r>
              <a:rPr lang="de-DE" dirty="0"/>
              <a:t>Ändern Sie im Textfeld „Fußzeile“ den Text</a:t>
            </a:r>
          </a:p>
          <a:p>
            <a:r>
              <a:rPr lang="de-DE" dirty="0"/>
              <a:t>Klicken Sie auf den Button „Für alle übernehmen“.</a:t>
            </a:r>
          </a:p>
          <a:p>
            <a:r>
              <a:rPr lang="de-DE" dirty="0"/>
              <a:t>Bitte die Fußzeile </a:t>
            </a:r>
            <a:r>
              <a:rPr lang="de-DE" b="1" dirty="0"/>
              <a:t>nicht</a:t>
            </a:r>
            <a:r>
              <a:rPr lang="de-DE" dirty="0"/>
              <a:t> auf dem Folienmaster ändern.</a:t>
            </a:r>
          </a:p>
        </p:txBody>
      </p:sp>
    </p:spTree>
    <p:extLst>
      <p:ext uri="{BB962C8B-B14F-4D97-AF65-F5344CB8AC3E}">
        <p14:creationId xmlns:p14="http://schemas.microsoft.com/office/powerpoint/2010/main" val="14657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Wasser, draußen, Wolken, Körper enthält.&#10;&#10;Automatisch generierte Beschreibung">
            <a:extLst>
              <a:ext uri="{FF2B5EF4-FFF2-40B4-BE49-F238E27FC236}">
                <a16:creationId xmlns:a16="http://schemas.microsoft.com/office/drawing/2014/main" id="{27423BE1-169B-4A8C-A291-483D2F8BB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154" r="30327" b="108"/>
          <a:stretch/>
        </p:blipFill>
        <p:spPr>
          <a:xfrm>
            <a:off x="6311900" y="0"/>
            <a:ext cx="6094899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191A0A5-0E15-4715-926D-2EE641FF2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13AA8F-EF52-4852-8B18-CDF266733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E67B7A-5C28-44D5-B0E1-FD06EB20A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E8BA48-3236-4C24-B705-4BAECDC16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C285388-775C-46A1-8D9A-4E12A149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94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48760-7C53-4600-9795-606887330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06170-2C6F-4085-A5BF-76B14BA81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A8EA33-38CC-47D9-BAF5-7FB7554DC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B19FF9-4C0B-464D-AD34-D821B728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64947C4-5BCC-43B1-AEA5-8046E82DE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E17210B-1409-4F0A-B29F-205B888AC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FBC64A5-0B05-476D-897F-8BDABE6A5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4B43738-32AA-426C-800F-9CA1E4364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490CEED-EAB4-474A-B403-166B1538B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6998083-4D16-439F-ABFE-04462F6B2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7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2ED93-80E4-428D-BD53-E746295F4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6F196B-08EF-4F4A-A912-4251F0B205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F0E8E3-734B-4A50-AE98-3FDFD4C91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EFA73C-8E10-486F-8A8A-915D848E95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23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DF3C-61D9-4E3D-A457-B607AA4F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B2F5B9-F187-4773-8436-9A374294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18.12.20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440B82-3931-4AAE-892C-BE9E8FD3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EF5D40-6850-4B7A-BB44-56488C33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F72BEF1-1FA1-4729-B641-3D849F046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Subheadline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  <a:p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CE51863-B253-45E1-80E0-927001D67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Aufzählung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16 pt. </a:t>
            </a:r>
          </a:p>
          <a:p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comnienihil</a:t>
            </a:r>
            <a:r>
              <a:rPr lang="en-GB" dirty="0"/>
              <a:t> </a:t>
            </a:r>
            <a:r>
              <a:rPr lang="en-GB" dirty="0" err="1"/>
              <a:t>imusci</a:t>
            </a:r>
            <a:r>
              <a:rPr lang="en-GB" dirty="0"/>
              <a:t> </a:t>
            </a:r>
            <a:r>
              <a:rPr lang="en-GB" dirty="0" err="1"/>
              <a:t>illanit</a:t>
            </a:r>
            <a:r>
              <a:rPr lang="en-GB" dirty="0"/>
              <a:t> </a:t>
            </a:r>
            <a:r>
              <a:rPr lang="en-GB" dirty="0" err="1"/>
              <a:t>prempor</a:t>
            </a:r>
            <a:r>
              <a:rPr lang="en-GB" dirty="0"/>
              <a:t> </a:t>
            </a:r>
            <a:r>
              <a:rPr lang="en-GB" dirty="0" err="1"/>
              <a:t>rorrovit</a:t>
            </a:r>
            <a:r>
              <a:rPr lang="en-GB" dirty="0"/>
              <a:t> </a:t>
            </a:r>
            <a:r>
              <a:rPr lang="en-GB" dirty="0" err="1"/>
              <a:t>liquiat</a:t>
            </a:r>
            <a:r>
              <a:rPr lang="en-GB" dirty="0"/>
              <a:t> </a:t>
            </a:r>
            <a:r>
              <a:rPr lang="en-GB" dirty="0" err="1"/>
              <a:t>escidebis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dis mod et, et </a:t>
            </a:r>
            <a:r>
              <a:rPr lang="en-GB" dirty="0" err="1"/>
              <a:t>voluptis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abor</a:t>
            </a:r>
            <a:r>
              <a:rPr lang="en-GB" dirty="0"/>
              <a:t> asperum </a:t>
            </a:r>
            <a:r>
              <a:rPr lang="en-GB" dirty="0" err="1"/>
              <a:t>liae</a:t>
            </a:r>
            <a:r>
              <a:rPr lang="en-GB" dirty="0"/>
              <a:t> </a:t>
            </a:r>
            <a:r>
              <a:rPr lang="en-GB" dirty="0" err="1"/>
              <a:t>explaceptae</a:t>
            </a:r>
            <a:r>
              <a:rPr lang="en-GB" dirty="0"/>
              <a:t> </a:t>
            </a:r>
            <a:r>
              <a:rPr lang="en-GB" dirty="0" err="1"/>
              <a:t>aditate</a:t>
            </a:r>
            <a:r>
              <a:rPr lang="en-GB" dirty="0"/>
              <a:t> </a:t>
            </a:r>
            <a:r>
              <a:rPr lang="en-GB" dirty="0" err="1"/>
              <a:t>mporuptate</a:t>
            </a:r>
            <a:r>
              <a:rPr lang="en-GB" dirty="0"/>
              <a:t> </a:t>
            </a:r>
            <a:r>
              <a:rPr lang="en-GB" dirty="0" err="1"/>
              <a:t>laborio</a:t>
            </a:r>
            <a:r>
              <a:rPr lang="en-GB" dirty="0"/>
              <a:t> </a:t>
            </a:r>
            <a:r>
              <a:rPr lang="en-GB" dirty="0" err="1"/>
              <a:t>eatempo</a:t>
            </a:r>
            <a:r>
              <a:rPr lang="en-GB" dirty="0"/>
              <a:t> </a:t>
            </a:r>
            <a:r>
              <a:rPr lang="en-GB" dirty="0" err="1"/>
              <a:t>remporit</a:t>
            </a:r>
            <a:r>
              <a:rPr lang="en-GB" dirty="0"/>
              <a:t> et </a:t>
            </a:r>
            <a:r>
              <a:rPr lang="en-GB" dirty="0" err="1"/>
              <a:t>eumquo</a:t>
            </a:r>
            <a:r>
              <a:rPr lang="en-GB" dirty="0"/>
              <a:t> id que </a:t>
            </a:r>
            <a:r>
              <a:rPr lang="en-GB" dirty="0" err="1"/>
              <a:t>plit</a:t>
            </a:r>
            <a:r>
              <a:rPr lang="en-GB" dirty="0"/>
              <a:t> </a:t>
            </a:r>
            <a:r>
              <a:rPr lang="en-GB" dirty="0" err="1"/>
              <a:t>quistrum</a:t>
            </a:r>
            <a:r>
              <a:rPr lang="en-GB" dirty="0"/>
              <a:t> </a:t>
            </a:r>
            <a:r>
              <a:rPr lang="en-GB" dirty="0" err="1"/>
              <a:t>iduci</a:t>
            </a:r>
            <a:r>
              <a:rPr lang="en-GB" dirty="0"/>
              <a:t> con et </a:t>
            </a:r>
            <a:r>
              <a:rPr lang="en-GB" dirty="0" err="1"/>
              <a:t>ipsa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inimi</a:t>
            </a:r>
            <a:r>
              <a:rPr lang="en-GB" dirty="0"/>
              <a:t>, </a:t>
            </a:r>
            <a:r>
              <a:rPr lang="en-GB" dirty="0" err="1"/>
              <a:t>omniet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ant.</a:t>
            </a:r>
          </a:p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r>
              <a:rPr lang="en-GB" dirty="0"/>
              <a:t>Gia </a:t>
            </a:r>
            <a:r>
              <a:rPr lang="en-GB" dirty="0" err="1"/>
              <a:t>si</a:t>
            </a:r>
            <a:r>
              <a:rPr lang="en-GB" dirty="0"/>
              <a:t> re, </a:t>
            </a:r>
            <a:r>
              <a:rPr lang="en-GB" dirty="0" err="1"/>
              <a:t>ilis</a:t>
            </a:r>
            <a:r>
              <a:rPr lang="en-GB" dirty="0"/>
              <a:t> </a:t>
            </a:r>
            <a:r>
              <a:rPr lang="en-GB" dirty="0" err="1"/>
              <a:t>eate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mossum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ommodit</a:t>
            </a:r>
            <a:r>
              <a:rPr lang="en-GB" dirty="0"/>
              <a:t> ad </a:t>
            </a:r>
            <a:r>
              <a:rPr lang="en-GB" dirty="0" err="1"/>
              <a:t>quosae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esequiduci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sit, </a:t>
            </a:r>
            <a:r>
              <a:rPr lang="en-GB" dirty="0" err="1"/>
              <a:t>earchil</a:t>
            </a:r>
            <a:r>
              <a:rPr lang="en-GB" dirty="0"/>
              <a:t> </a:t>
            </a:r>
            <a:r>
              <a:rPr lang="en-GB" dirty="0" err="1"/>
              <a:t>icilitiumque</a:t>
            </a:r>
            <a:r>
              <a:rPr lang="en-GB" dirty="0"/>
              <a:t> por as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audis</a:t>
            </a:r>
            <a:r>
              <a:rPr lang="en-GB" dirty="0"/>
              <a:t> </a:t>
            </a:r>
            <a:r>
              <a:rPr lang="en-GB" dirty="0" err="1"/>
              <a:t>sintionsequo</a:t>
            </a:r>
            <a:r>
              <a:rPr lang="en-GB" dirty="0"/>
              <a:t> </a:t>
            </a:r>
            <a:r>
              <a:rPr lang="en-GB" dirty="0" err="1"/>
              <a:t>ipsam</a:t>
            </a:r>
            <a:r>
              <a:rPr lang="en-GB" dirty="0"/>
              <a:t> la sunt.</a:t>
            </a:r>
          </a:p>
          <a:p>
            <a:r>
              <a:rPr lang="en-GB" dirty="0"/>
              <a:t>Um </a:t>
            </a:r>
            <a:r>
              <a:rPr lang="en-GB" dirty="0" err="1"/>
              <a:t>fugiae</a:t>
            </a:r>
            <a:r>
              <a:rPr lang="en-GB" dirty="0"/>
              <a:t> de as es </a:t>
            </a:r>
            <a:r>
              <a:rPr lang="en-GB" dirty="0" err="1"/>
              <a:t>volorum</a:t>
            </a:r>
            <a:r>
              <a:rPr lang="en-GB" dirty="0"/>
              <a:t> re </a:t>
            </a:r>
            <a:r>
              <a:rPr lang="en-GB" dirty="0" err="1"/>
              <a:t>quatemos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ipsam</a:t>
            </a:r>
            <a:r>
              <a:rPr lang="en-GB" dirty="0"/>
              <a:t> </a:t>
            </a:r>
            <a:r>
              <a:rPr lang="en-GB" dirty="0" err="1"/>
              <a:t>explique</a:t>
            </a:r>
            <a:r>
              <a:rPr lang="en-GB" dirty="0"/>
              <a:t> omnia nus qui </a:t>
            </a:r>
            <a:r>
              <a:rPr lang="en-GB" dirty="0" err="1"/>
              <a:t>oditemo</a:t>
            </a:r>
            <a:r>
              <a:rPr lang="en-GB" dirty="0"/>
              <a:t> </a:t>
            </a:r>
            <a:r>
              <a:rPr lang="en-GB" dirty="0" err="1"/>
              <a:t>luptati</a:t>
            </a:r>
            <a:r>
              <a:rPr lang="en-GB" dirty="0"/>
              <a:t> in re </a:t>
            </a:r>
            <a:r>
              <a:rPr lang="en-GB" dirty="0" err="1"/>
              <a:t>occus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taturem</a:t>
            </a:r>
            <a:r>
              <a:rPr lang="en-GB" dirty="0"/>
              <a:t> que cum </a:t>
            </a:r>
            <a:r>
              <a:rPr lang="en-GB" dirty="0" err="1"/>
              <a:t>accus</a:t>
            </a:r>
            <a:r>
              <a:rPr lang="en-GB" dirty="0"/>
              <a:t> re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idenes</a:t>
            </a:r>
            <a:r>
              <a:rPr lang="en-GB" dirty="0"/>
              <a:t> et qui rem. </a:t>
            </a:r>
            <a:r>
              <a:rPr lang="en-GB" dirty="0" err="1"/>
              <a:t>Doluptatem</a:t>
            </a:r>
            <a:r>
              <a:rPr lang="en-GB" dirty="0"/>
              <a:t> </a:t>
            </a:r>
            <a:r>
              <a:rPr lang="en-GB" dirty="0" err="1"/>
              <a:t>volorepta</a:t>
            </a:r>
            <a:r>
              <a:rPr lang="en-GB" dirty="0"/>
              <a:t> </a:t>
            </a:r>
            <a:r>
              <a:rPr lang="en-GB" dirty="0" err="1"/>
              <a:t>vereici</a:t>
            </a:r>
            <a:r>
              <a:rPr lang="en-GB" dirty="0"/>
              <a:t> </a:t>
            </a:r>
            <a:r>
              <a:rPr lang="en-GB" dirty="0" err="1"/>
              <a:t>tatium</a:t>
            </a:r>
            <a:r>
              <a:rPr lang="en-GB" dirty="0"/>
              <a:t> qui </a:t>
            </a:r>
            <a:r>
              <a:rPr lang="en-GB" dirty="0" err="1"/>
              <a:t>dus</a:t>
            </a:r>
            <a:r>
              <a:rPr lang="en-GB" dirty="0"/>
              <a:t> non </a:t>
            </a:r>
            <a:br>
              <a:rPr lang="en-GB" dirty="0"/>
            </a:br>
            <a:r>
              <a:rPr lang="en-GB" dirty="0" err="1"/>
              <a:t>modiaec</a:t>
            </a:r>
            <a:r>
              <a:rPr lang="en-GB" dirty="0"/>
              <a:t> </a:t>
            </a:r>
            <a:r>
              <a:rPr lang="en-GB" dirty="0" err="1"/>
              <a:t>esequat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maio</a:t>
            </a:r>
            <a:r>
              <a:rPr lang="en-GB" dirty="0"/>
              <a:t> </a:t>
            </a:r>
            <a:r>
              <a:rPr lang="en-GB" dirty="0" err="1"/>
              <a:t>quiae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quibusa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139719"/>
      </p:ext>
    </p:extLst>
  </p:cSld>
  <p:clrMapOvr>
    <a:masterClrMapping/>
  </p:clrMapOvr>
</p:sld>
</file>

<file path=ppt/theme/theme1.xml><?xml version="1.0" encoding="utf-8"?>
<a:theme xmlns:a="http://schemas.openxmlformats.org/drawingml/2006/main" name="Oventrop">
  <a:themeElements>
    <a:clrScheme name="Oventrop">
      <a:dk1>
        <a:srgbClr val="636566"/>
      </a:dk1>
      <a:lt1>
        <a:srgbClr val="FFFFFF"/>
      </a:lt1>
      <a:dk2>
        <a:srgbClr val="00B1EB"/>
      </a:dk2>
      <a:lt2>
        <a:srgbClr val="C2C2C8"/>
      </a:lt2>
      <a:accent1>
        <a:srgbClr val="00B1EB"/>
      </a:accent1>
      <a:accent2>
        <a:srgbClr val="575E62"/>
      </a:accent2>
      <a:accent3>
        <a:srgbClr val="C2C2C8"/>
      </a:accent3>
      <a:accent4>
        <a:srgbClr val="4CC8F1"/>
      </a:accent4>
      <a:accent5>
        <a:srgbClr val="AAAEB0"/>
      </a:accent5>
      <a:accent6>
        <a:srgbClr val="E0E0E3"/>
      </a:accent6>
      <a:hlink>
        <a:srgbClr val="575E62"/>
      </a:hlink>
      <a:folHlink>
        <a:srgbClr val="575E62"/>
      </a:folHlink>
    </a:clrScheme>
    <a:fontScheme name="Oventrop">
      <a:majorFont>
        <a:latin typeface="Azo Sans 2 Medium"/>
        <a:ea typeface=""/>
        <a:cs typeface=""/>
      </a:majorFont>
      <a:minorFont>
        <a:latin typeface="Azo Sans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180975" indent="-180975" algn="l">
          <a:buClr>
            <a:schemeClr val="tx2"/>
          </a:buClr>
          <a:buSzPct val="120000"/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 name="OV_Cyan80">
      <a:srgbClr val="00B1EB"/>
    </a:custClr>
    <a:custClr name="OV Cyan80 70">
      <a:srgbClr val="4CC8F1"/>
    </a:custClr>
    <a:custClr name="OV Cyan80 50">
      <a:srgbClr val="7FD8F5"/>
    </a:custClr>
    <a:custClr name="OV Cyan80 30">
      <a:srgbClr val="B2E7F9"/>
    </a:custClr>
    <a:custClr name="OV Hellgrau">
      <a:srgbClr val="C2C2C8"/>
    </a:custClr>
    <a:custClr name="OV Hellgrau 70">
      <a:srgbClr val="D4D4D8"/>
    </a:custClr>
    <a:custClr name="OV Hellgrau 50">
      <a:srgbClr val="E0E0E3"/>
    </a:custClr>
    <a:custClr name="OV Hellgrau 30">
      <a:srgbClr val="EDEDEE"/>
    </a:custClr>
    <a:custClr name="OV Anthrazit">
      <a:srgbClr val="575E62"/>
    </a:custClr>
    <a:custClr name="OV Anthrazit 70">
      <a:srgbClr val="898E90"/>
    </a:custClr>
    <a:custClr name="OV Anthrazit 50">
      <a:srgbClr val="AAAEB0"/>
    </a:custClr>
    <a:custClr name="OV Anthrazit 30">
      <a:srgbClr val="CCCECF"/>
    </a:custClr>
    <a:custClr name="OV Rot">
      <a:srgbClr val="DB0720"/>
    </a:custClr>
    <a:custClr name="OV Rot 70">
      <a:srgbClr val="E55062"/>
    </a:custClr>
    <a:custClr name="OV Rot 50">
      <a:srgbClr val="ED828F"/>
    </a:custClr>
    <a:custClr name="OV Rot 30">
      <a:srgbClr val="F4B4BB"/>
    </a:custClr>
    <a:custClr name="OV Lila">
      <a:srgbClr val="832C87"/>
    </a:custClr>
    <a:custClr name="OV Lila 70">
      <a:srgbClr val="A86AAA"/>
    </a:custClr>
    <a:custClr name="OV Lila 50">
      <a:srgbClr val="C195C3"/>
    </a:custClr>
    <a:custClr name="OV Lila 30">
      <a:srgbClr val="D9BFDB"/>
    </a:custClr>
    <a:custClr name="OV Grün">
      <a:srgbClr val="00A984"/>
    </a:custClr>
    <a:custClr name="OV Grün 70">
      <a:srgbClr val="4CC2A8"/>
    </a:custClr>
    <a:custClr name="OV Grün 50">
      <a:srgbClr val="7FD4C1"/>
    </a:custClr>
    <a:custClr name="OV Grün 30">
      <a:srgbClr val="B2E5DA"/>
    </a:custClr>
    <a:custClr name="OV Blau">
      <a:srgbClr val="00628B"/>
    </a:custClr>
    <a:custClr name="OV Blau 70">
      <a:srgbClr val="4C90AD"/>
    </a:custClr>
    <a:custClr name="OV Blau 50">
      <a:srgbClr val="7FB0C5"/>
    </a:custClr>
    <a:custClr name="OV Blau 30">
      <a:srgbClr val="B2CFDC"/>
    </a:custClr>
  </a:custClrLst>
  <a:extLst>
    <a:ext uri="{05A4C25C-085E-4340-85A3-A5531E510DB2}">
      <thm15:themeFamily xmlns:thm15="http://schemas.microsoft.com/office/thememl/2012/main" name="03299 Oventrop PPT-Master_200715.pptx" id="{26B7A0B7-D4FA-41EA-8C0A-B414DFA05CE9}" vid="{6CDBF77B-9B49-4071-8021-5E86B1389EB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V_Cyan80">
      <a:srgbClr val="00B1EB"/>
    </a:custClr>
    <a:custClr name="OV Cyan80 70">
      <a:srgbClr val="4CC8F1"/>
    </a:custClr>
    <a:custClr name="OV Cyan80 50">
      <a:srgbClr val="7FD8F5"/>
    </a:custClr>
    <a:custClr name="OV Cyan80 30">
      <a:srgbClr val="B2E7F9"/>
    </a:custClr>
    <a:custClr name="OV Hellgrau">
      <a:srgbClr val="C2C2C8"/>
    </a:custClr>
    <a:custClr name="OV Hellgrau 70">
      <a:srgbClr val="D4D4D8"/>
    </a:custClr>
    <a:custClr name="OV Hellgrau 50">
      <a:srgbClr val="E0E0E3"/>
    </a:custClr>
    <a:custClr name="OV Hellgrau 30">
      <a:srgbClr val="EDEDEE"/>
    </a:custClr>
    <a:custClr name="OV Anthrazit">
      <a:srgbClr val="575E62"/>
    </a:custClr>
    <a:custClr name="OV Anthrazit 70">
      <a:srgbClr val="898E90"/>
    </a:custClr>
    <a:custClr name="OV Anthrazit 50">
      <a:srgbClr val="AAAEB0"/>
    </a:custClr>
    <a:custClr name="OV Anthrazit 30">
      <a:srgbClr val="CCCECF"/>
    </a:custClr>
    <a:custClr name="OV Rot">
      <a:srgbClr val="DB0720"/>
    </a:custClr>
    <a:custClr name="OV Rot 70">
      <a:srgbClr val="E55062"/>
    </a:custClr>
    <a:custClr name="OV Rot 50">
      <a:srgbClr val="ED828F"/>
    </a:custClr>
    <a:custClr name="OV Rot 30">
      <a:srgbClr val="F4B4BB"/>
    </a:custClr>
    <a:custClr name="OV Lila">
      <a:srgbClr val="832C87"/>
    </a:custClr>
    <a:custClr name="OV Lila 70">
      <a:srgbClr val="A86AAA"/>
    </a:custClr>
    <a:custClr name="OV Lila 50">
      <a:srgbClr val="C195C3"/>
    </a:custClr>
    <a:custClr name="OV Lila 30">
      <a:srgbClr val="D9BFDB"/>
    </a:custClr>
    <a:custClr name="OV Grün">
      <a:srgbClr val="00A984"/>
    </a:custClr>
    <a:custClr name="OV Grün 70">
      <a:srgbClr val="4CC2A8"/>
    </a:custClr>
    <a:custClr name="OV Grün 50">
      <a:srgbClr val="7FD4C1"/>
    </a:custClr>
    <a:custClr name="OV Grün 30">
      <a:srgbClr val="B2E5DA"/>
    </a:custClr>
    <a:custClr name="OV Blau">
      <a:srgbClr val="00628B"/>
    </a:custClr>
    <a:custClr name="OV Blau 70">
      <a:srgbClr val="4C90AD"/>
    </a:custClr>
    <a:custClr name="OV Blau 50">
      <a:srgbClr val="7FB0C5"/>
    </a:custClr>
    <a:custClr name="OV Blau 30">
      <a:srgbClr val="B2CF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Oventrop</Template>
  <TotalTime>0</TotalTime>
  <Words>2045</Words>
  <Application>Microsoft Macintosh PowerPoint</Application>
  <PresentationFormat>Breitbild</PresentationFormat>
  <Paragraphs>293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Azo Sans 2</vt:lpstr>
      <vt:lpstr>Azo Sans 2 Light</vt:lpstr>
      <vt:lpstr>Azo Sans 2 Medium</vt:lpstr>
      <vt:lpstr>Calibri</vt:lpstr>
      <vt:lpstr>Arial</vt:lpstr>
      <vt:lpstr>Oventrop</vt:lpstr>
      <vt:lpstr>Allgemeine Bedienhinweise</vt:lpstr>
      <vt:lpstr>Allgemeine Bedienhinweise</vt:lpstr>
      <vt:lpstr>Allgemeine Bedienhinweise</vt:lpstr>
      <vt:lpstr>Allgemeine Bedienhinweise</vt:lpstr>
      <vt:lpstr>PowerPoint-Präsentation</vt:lpstr>
      <vt:lpstr>Titel der Präsentation</vt:lpstr>
      <vt:lpstr>PowerPoint-Präsentation</vt:lpstr>
      <vt:lpstr>Titel der Präsentation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Kapitel sed diam  nonummy</vt:lpstr>
      <vt:lpstr>Kapitel sed diam  nonummy</vt:lpstr>
      <vt:lpstr>Kapitel sed diam  nonummy</vt:lpstr>
      <vt:lpstr>Lorem ipsum  sed diam nonummy.  Est ius et quiam enda comnienihil imusci  tem illanit </vt:lpstr>
      <vt:lpstr>Danke</vt:lpstr>
      <vt:lpstr>Danke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Bedienhinweise</dc:title>
  <dc:creator>Daniel Koehne</dc:creator>
  <cp:lastModifiedBy>Daniel Koehne</cp:lastModifiedBy>
  <cp:revision>1</cp:revision>
  <dcterms:created xsi:type="dcterms:W3CDTF">2020-12-18T07:45:35Z</dcterms:created>
  <dcterms:modified xsi:type="dcterms:W3CDTF">2020-12-18T07:45:57Z</dcterms:modified>
</cp:coreProperties>
</file>